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48"/>
  </p:notesMasterIdLst>
  <p:handoutMasterIdLst>
    <p:handoutMasterId r:id="rId49"/>
  </p:handoutMasterIdLst>
  <p:sldIdLst>
    <p:sldId id="257" r:id="rId3"/>
    <p:sldId id="272" r:id="rId4"/>
    <p:sldId id="273" r:id="rId5"/>
    <p:sldId id="274" r:id="rId6"/>
    <p:sldId id="275" r:id="rId7"/>
    <p:sldId id="276" r:id="rId8"/>
    <p:sldId id="277" r:id="rId9"/>
    <p:sldId id="278" r:id="rId10"/>
    <p:sldId id="279" r:id="rId11"/>
    <p:sldId id="280" r:id="rId12"/>
    <p:sldId id="281" r:id="rId13"/>
    <p:sldId id="283" r:id="rId14"/>
    <p:sldId id="285" r:id="rId15"/>
    <p:sldId id="287" r:id="rId16"/>
    <p:sldId id="288" r:id="rId17"/>
    <p:sldId id="313" r:id="rId18"/>
    <p:sldId id="298" r:id="rId19"/>
    <p:sldId id="302" r:id="rId20"/>
    <p:sldId id="322" r:id="rId21"/>
    <p:sldId id="323" r:id="rId22"/>
    <p:sldId id="324" r:id="rId23"/>
    <p:sldId id="304" r:id="rId24"/>
    <p:sldId id="305" r:id="rId25"/>
    <p:sldId id="306" r:id="rId26"/>
    <p:sldId id="314" r:id="rId27"/>
    <p:sldId id="315" r:id="rId28"/>
    <p:sldId id="316" r:id="rId29"/>
    <p:sldId id="317" r:id="rId30"/>
    <p:sldId id="318" r:id="rId31"/>
    <p:sldId id="319" r:id="rId32"/>
    <p:sldId id="258" r:id="rId33"/>
    <p:sldId id="271" r:id="rId34"/>
    <p:sldId id="259" r:id="rId35"/>
    <p:sldId id="260" r:id="rId36"/>
    <p:sldId id="261" r:id="rId37"/>
    <p:sldId id="262" r:id="rId38"/>
    <p:sldId id="263" r:id="rId39"/>
    <p:sldId id="264" r:id="rId40"/>
    <p:sldId id="266" r:id="rId41"/>
    <p:sldId id="268" r:id="rId42"/>
    <p:sldId id="265" r:id="rId43"/>
    <p:sldId id="269" r:id="rId44"/>
    <p:sldId id="267" r:id="rId45"/>
    <p:sldId id="270" r:id="rId46"/>
    <p:sldId id="32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1" d="100"/>
          <a:sy n="91" d="100"/>
        </p:scale>
        <p:origin x="-438" y="-114"/>
      </p:cViewPr>
      <p:guideLst>
        <p:guide orient="horz" pos="2160"/>
        <p:guide pos="3840"/>
      </p:guideLst>
    </p:cSldViewPr>
  </p:slideViewPr>
  <p:notesTextViewPr>
    <p:cViewPr>
      <p:scale>
        <a:sx n="1" d="1"/>
        <a:sy n="1" d="1"/>
      </p:scale>
      <p:origin x="0" y="0"/>
    </p:cViewPr>
  </p:notesTextViewPr>
  <p:sorterViewPr>
    <p:cViewPr>
      <p:scale>
        <a:sx n="100" d="100"/>
        <a:sy n="100" d="100"/>
      </p:scale>
      <p:origin x="0" y="-1495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C4960B-6D55-444F-8219-E465E3830666}" type="datetimeFigureOut">
              <a:rPr lang="en-US" smtClean="0"/>
              <a:pPr/>
              <a:t>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27444-E030-4045-A9F3-FF2E57A0A18B}" type="slidenum">
              <a:rPr lang="en-US" smtClean="0"/>
              <a:pPr/>
              <a:t>‹#›</a:t>
            </a:fld>
            <a:endParaRPr lang="en-US"/>
          </a:p>
        </p:txBody>
      </p:sp>
    </p:spTree>
    <p:extLst>
      <p:ext uri="{BB962C8B-B14F-4D97-AF65-F5344CB8AC3E}">
        <p14:creationId xmlns:p14="http://schemas.microsoft.com/office/powerpoint/2010/main" xmlns="" val="1118108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4BDD6-A83B-4D50-A761-CD3EAB58A5C0}" type="datetimeFigureOut">
              <a:rPr lang="en-US" smtClean="0"/>
              <a:pPr/>
              <a:t>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42E3E-6572-43AF-98ED-0D183831FB14}" type="slidenum">
              <a:rPr lang="en-US" smtClean="0"/>
              <a:pPr/>
              <a:t>‹#›</a:t>
            </a:fld>
            <a:endParaRPr lang="en-US"/>
          </a:p>
        </p:txBody>
      </p:sp>
    </p:spTree>
    <p:extLst>
      <p:ext uri="{BB962C8B-B14F-4D97-AF65-F5344CB8AC3E}">
        <p14:creationId xmlns:p14="http://schemas.microsoft.com/office/powerpoint/2010/main" xmlns="" val="23251662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History_of_Google" TargetMode="External"/><Relationship Id="rId3" Type="http://schemas.openxmlformats.org/officeDocument/2006/relationships/hyperlink" Target="https://en.wikipedia.org/wiki/Google" TargetMode="External"/><Relationship Id="rId7" Type="http://schemas.openxmlformats.org/officeDocument/2006/relationships/hyperlink" Target="https://en.wikipedia.org/wiki/Stanford_University" TargetMode="External"/><Relationship Id="rId12" Type="http://schemas.openxmlformats.org/officeDocument/2006/relationships/hyperlink" Target="https://en.wikipedia.org/wiki/Excite.co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ergey_Brin" TargetMode="External"/><Relationship Id="rId11" Type="http://schemas.openxmlformats.org/officeDocument/2006/relationships/hyperlink" Target="https://en.wikipedia.org/wiki/Hotbot" TargetMode="External"/><Relationship Id="rId5" Type="http://schemas.openxmlformats.org/officeDocument/2006/relationships/hyperlink" Target="https://en.wikipedia.org/wiki/Larry_Page" TargetMode="External"/><Relationship Id="rId10" Type="http://schemas.openxmlformats.org/officeDocument/2006/relationships/hyperlink" Target="https://en.wikipedia.org/wiki/Salon.com" TargetMode="External"/><Relationship Id="rId4" Type="http://schemas.openxmlformats.org/officeDocument/2006/relationships/hyperlink" Target="http://infolab.stanford.edu/~backrub/google.html" TargetMode="External"/><Relationship Id="rId9" Type="http://schemas.openxmlformats.org/officeDocument/2006/relationships/hyperlink" Target="https://en.wikipedia.org/wiki/Beta_tes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History_of_Google" TargetMode="External"/><Relationship Id="rId3" Type="http://schemas.openxmlformats.org/officeDocument/2006/relationships/hyperlink" Target="https://en.wikipedia.org/wiki/Google" TargetMode="External"/><Relationship Id="rId7" Type="http://schemas.openxmlformats.org/officeDocument/2006/relationships/hyperlink" Target="https://en.wikipedia.org/wiki/Stanford_University" TargetMode="External"/><Relationship Id="rId12" Type="http://schemas.openxmlformats.org/officeDocument/2006/relationships/hyperlink" Target="https://en.wikipedia.org/wiki/Excite.co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Sergey_Brin" TargetMode="External"/><Relationship Id="rId11" Type="http://schemas.openxmlformats.org/officeDocument/2006/relationships/hyperlink" Target="https://en.wikipedia.org/wiki/Hotbot" TargetMode="External"/><Relationship Id="rId5" Type="http://schemas.openxmlformats.org/officeDocument/2006/relationships/hyperlink" Target="https://en.wikipedia.org/wiki/Larry_Page" TargetMode="External"/><Relationship Id="rId10" Type="http://schemas.openxmlformats.org/officeDocument/2006/relationships/hyperlink" Target="https://en.wikipedia.org/wiki/Salon.com" TargetMode="External"/><Relationship Id="rId4" Type="http://schemas.openxmlformats.org/officeDocument/2006/relationships/hyperlink" Target="http://infolab.stanford.edu/~backrub/google.html" TargetMode="External"/><Relationship Id="rId9" Type="http://schemas.openxmlformats.org/officeDocument/2006/relationships/hyperlink" Target="https://en.wikipedia.org/wiki/Beta_tes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MessagePad"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IPhon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MessagePa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IPhon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Alexa_Intern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930D4-7D84-3943-995C-1E6DBC993C4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182960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12</a:t>
            </a:fld>
            <a:endParaRPr lang="en-US"/>
          </a:p>
        </p:txBody>
      </p:sp>
    </p:spTree>
    <p:extLst>
      <p:ext uri="{BB962C8B-B14F-4D97-AF65-F5344CB8AC3E}">
        <p14:creationId xmlns:p14="http://schemas.microsoft.com/office/powerpoint/2010/main" xmlns="" val="343715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13</a:t>
            </a:fld>
            <a:endParaRPr lang="en-US"/>
          </a:p>
        </p:txBody>
      </p:sp>
    </p:spTree>
    <p:extLst>
      <p:ext uri="{BB962C8B-B14F-4D97-AF65-F5344CB8AC3E}">
        <p14:creationId xmlns:p14="http://schemas.microsoft.com/office/powerpoint/2010/main" xmlns="" val="260449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14</a:t>
            </a:fld>
            <a:endParaRPr lang="en-US"/>
          </a:p>
        </p:txBody>
      </p:sp>
    </p:spTree>
    <p:extLst>
      <p:ext uri="{BB962C8B-B14F-4D97-AF65-F5344CB8AC3E}">
        <p14:creationId xmlns:p14="http://schemas.microsoft.com/office/powerpoint/2010/main" xmlns="" val="169600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16</a:t>
            </a:fld>
            <a:endParaRPr lang="en-US"/>
          </a:p>
        </p:txBody>
      </p:sp>
    </p:spTree>
    <p:extLst>
      <p:ext uri="{BB962C8B-B14F-4D97-AF65-F5344CB8AC3E}">
        <p14:creationId xmlns:p14="http://schemas.microsoft.com/office/powerpoint/2010/main" xmlns="" val="598553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17</a:t>
            </a:fld>
            <a:endParaRPr lang="en-US"/>
          </a:p>
        </p:txBody>
      </p:sp>
    </p:spTree>
    <p:extLst>
      <p:ext uri="{BB962C8B-B14F-4D97-AF65-F5344CB8AC3E}">
        <p14:creationId xmlns:p14="http://schemas.microsoft.com/office/powerpoint/2010/main" xmlns="" val="25797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18</a:t>
            </a:fld>
            <a:endParaRPr lang="en-US"/>
          </a:p>
        </p:txBody>
      </p:sp>
    </p:spTree>
    <p:extLst>
      <p:ext uri="{BB962C8B-B14F-4D97-AF65-F5344CB8AC3E}">
        <p14:creationId xmlns:p14="http://schemas.microsoft.com/office/powerpoint/2010/main" xmlns="" val="224692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19</a:t>
            </a:fld>
            <a:endParaRPr lang="en-US"/>
          </a:p>
        </p:txBody>
      </p:sp>
    </p:spTree>
    <p:extLst>
      <p:ext uri="{BB962C8B-B14F-4D97-AF65-F5344CB8AC3E}">
        <p14:creationId xmlns:p14="http://schemas.microsoft.com/office/powerpoint/2010/main" xmlns="" val="68106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20</a:t>
            </a:fld>
            <a:endParaRPr lang="en-US"/>
          </a:p>
        </p:txBody>
      </p:sp>
    </p:spTree>
    <p:extLst>
      <p:ext uri="{BB962C8B-B14F-4D97-AF65-F5344CB8AC3E}">
        <p14:creationId xmlns:p14="http://schemas.microsoft.com/office/powerpoint/2010/main" xmlns="" val="873984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21</a:t>
            </a:fld>
            <a:endParaRPr lang="en-US"/>
          </a:p>
        </p:txBody>
      </p:sp>
    </p:spTree>
    <p:extLst>
      <p:ext uri="{BB962C8B-B14F-4D97-AF65-F5344CB8AC3E}">
        <p14:creationId xmlns:p14="http://schemas.microsoft.com/office/powerpoint/2010/main" xmlns="" val="262313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22</a:t>
            </a:fld>
            <a:endParaRPr lang="en-US"/>
          </a:p>
        </p:txBody>
      </p:sp>
    </p:spTree>
    <p:extLst>
      <p:ext uri="{BB962C8B-B14F-4D97-AF65-F5344CB8AC3E}">
        <p14:creationId xmlns:p14="http://schemas.microsoft.com/office/powerpoint/2010/main" xmlns="" val="96005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tooltip="Google"/>
              </a:rPr>
              <a:t>Google</a:t>
            </a:r>
            <a:r>
              <a:rPr lang="en-US" sz="1200" b="0" i="0" kern="1200" dirty="0" smtClean="0">
                <a:solidFill>
                  <a:schemeClr val="tx1"/>
                </a:solidFill>
                <a:effectLst/>
                <a:latin typeface="+mn-lt"/>
                <a:ea typeface="+mn-ea"/>
                <a:cs typeface="+mn-cs"/>
              </a:rPr>
              <a:t> began in 1996 as a </a:t>
            </a:r>
            <a:r>
              <a:rPr lang="en-US" sz="1200" b="0" i="0" u="none" strike="noStrike" kern="1200" dirty="0" smtClean="0">
                <a:solidFill>
                  <a:schemeClr val="tx1"/>
                </a:solidFill>
                <a:effectLst/>
                <a:latin typeface="+mn-lt"/>
                <a:ea typeface="+mn-ea"/>
                <a:cs typeface="+mn-cs"/>
                <a:hlinkClick r:id="rId4"/>
              </a:rPr>
              <a:t>research project</a:t>
            </a:r>
            <a:r>
              <a:rPr lang="en-US" sz="1200" b="0" i="0" kern="1200" dirty="0" smtClean="0">
                <a:solidFill>
                  <a:schemeClr val="tx1"/>
                </a:solidFill>
                <a:effectLst/>
                <a:latin typeface="+mn-lt"/>
                <a:ea typeface="+mn-ea"/>
                <a:cs typeface="+mn-cs"/>
              </a:rPr>
              <a:t> by </a:t>
            </a:r>
            <a:r>
              <a:rPr lang="en-US" sz="1200" b="0" i="0" u="none" strike="noStrike" kern="1200" dirty="0" smtClean="0">
                <a:solidFill>
                  <a:schemeClr val="tx1"/>
                </a:solidFill>
                <a:effectLst/>
                <a:latin typeface="+mn-lt"/>
                <a:ea typeface="+mn-ea"/>
                <a:cs typeface="+mn-cs"/>
                <a:hlinkClick r:id="rId5" tooltip="Larry Page"/>
              </a:rPr>
              <a:t>Larry Page</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tooltip="Sergey Brin"/>
              </a:rPr>
              <a:t>Sergey </a:t>
            </a:r>
            <a:r>
              <a:rPr lang="en-US" sz="1200" b="0" i="0" u="none" strike="noStrike" kern="1200" dirty="0" err="1" smtClean="0">
                <a:solidFill>
                  <a:schemeClr val="tx1"/>
                </a:solidFill>
                <a:effectLst/>
                <a:latin typeface="+mn-lt"/>
                <a:ea typeface="+mn-ea"/>
                <a:cs typeface="+mn-cs"/>
                <a:hlinkClick r:id="rId6" tooltip="Sergey Brin"/>
              </a:rPr>
              <a:t>Brin</a:t>
            </a:r>
            <a:r>
              <a:rPr lang="en-US" sz="1200" b="0" i="0" kern="1200" dirty="0" smtClean="0">
                <a:solidFill>
                  <a:schemeClr val="tx1"/>
                </a:solidFill>
                <a:effectLst/>
                <a:latin typeface="+mn-lt"/>
                <a:ea typeface="+mn-ea"/>
                <a:cs typeface="+mn-cs"/>
              </a:rPr>
              <a:t> Ph.D. students at </a:t>
            </a:r>
            <a:r>
              <a:rPr lang="en-US" sz="1200" b="0" i="0" u="none" strike="noStrike" kern="1200" dirty="0" smtClean="0">
                <a:solidFill>
                  <a:schemeClr val="tx1"/>
                </a:solidFill>
                <a:effectLst/>
                <a:latin typeface="+mn-lt"/>
                <a:ea typeface="+mn-ea"/>
                <a:cs typeface="+mn-cs"/>
                <a:hlinkClick r:id="rId7" tooltip="Stanford University"/>
              </a:rPr>
              <a:t>Stanford University</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domain </a:t>
            </a:r>
            <a:r>
              <a:rPr lang="en-US" sz="1200" b="0" i="1" kern="1200" dirty="0" smtClean="0">
                <a:solidFill>
                  <a:schemeClr val="tx1"/>
                </a:solidFill>
                <a:effectLst/>
                <a:latin typeface="+mn-lt"/>
                <a:ea typeface="+mn-ea"/>
                <a:cs typeface="+mn-cs"/>
              </a:rPr>
              <a:t>google.com</a:t>
            </a:r>
            <a:r>
              <a:rPr lang="en-US" sz="1200" b="0" i="0" kern="1200" dirty="0" smtClean="0">
                <a:solidFill>
                  <a:schemeClr val="tx1"/>
                </a:solidFill>
                <a:effectLst/>
                <a:latin typeface="+mn-lt"/>
                <a:ea typeface="+mn-ea"/>
                <a:cs typeface="+mn-cs"/>
              </a:rPr>
              <a:t> was registered on September 15, 1997.</a:t>
            </a:r>
          </a:p>
          <a:p>
            <a:r>
              <a:rPr lang="en-US" sz="1200" b="0" i="0" kern="1200" dirty="0" smtClean="0">
                <a:solidFill>
                  <a:schemeClr val="tx1"/>
                </a:solidFill>
                <a:effectLst/>
                <a:latin typeface="+mn-lt"/>
                <a:ea typeface="+mn-ea"/>
                <a:cs typeface="+mn-cs"/>
              </a:rPr>
              <a:t>By the end of 1998, Google had an index of about 60 million pages.</a:t>
            </a:r>
            <a:r>
              <a:rPr lang="en-US" sz="1200" b="0" i="0" u="none" strike="noStrike" kern="1200" baseline="30000" dirty="0" smtClean="0">
                <a:solidFill>
                  <a:schemeClr val="tx1"/>
                </a:solidFill>
                <a:effectLst/>
                <a:latin typeface="+mn-lt"/>
                <a:ea typeface="+mn-ea"/>
                <a:cs typeface="+mn-cs"/>
                <a:hlinkClick r:id="rId8"/>
              </a:rPr>
              <a:t>[15]</a:t>
            </a:r>
            <a:r>
              <a:rPr lang="en-US" sz="1200" b="0" i="0" kern="1200" dirty="0" smtClean="0">
                <a:solidFill>
                  <a:schemeClr val="tx1"/>
                </a:solidFill>
                <a:effectLst/>
                <a:latin typeface="+mn-lt"/>
                <a:ea typeface="+mn-ea"/>
                <a:cs typeface="+mn-cs"/>
              </a:rPr>
              <a:t> The home page was still marked "</a:t>
            </a:r>
            <a:r>
              <a:rPr lang="en-US" sz="1200" b="0" i="0" u="none" strike="noStrike" kern="1200" dirty="0" smtClean="0">
                <a:solidFill>
                  <a:schemeClr val="tx1"/>
                </a:solidFill>
                <a:effectLst/>
                <a:latin typeface="+mn-lt"/>
                <a:ea typeface="+mn-ea"/>
                <a:cs typeface="+mn-cs"/>
                <a:hlinkClick r:id="rId9" tooltip="Beta test"/>
              </a:rPr>
              <a:t>BETA</a:t>
            </a:r>
            <a:r>
              <a:rPr lang="en-US" sz="1200" b="0" i="0" kern="1200" dirty="0" smtClean="0">
                <a:solidFill>
                  <a:schemeClr val="tx1"/>
                </a:solidFill>
                <a:effectLst/>
                <a:latin typeface="+mn-lt"/>
                <a:ea typeface="+mn-ea"/>
                <a:cs typeface="+mn-cs"/>
              </a:rPr>
              <a:t>", but an article in </a:t>
            </a:r>
            <a:r>
              <a:rPr lang="en-US" sz="1200" b="0" i="0" u="none" strike="noStrike" kern="1200" dirty="0" smtClean="0">
                <a:solidFill>
                  <a:schemeClr val="tx1"/>
                </a:solidFill>
                <a:effectLst/>
                <a:latin typeface="+mn-lt"/>
                <a:ea typeface="+mn-ea"/>
                <a:cs typeface="+mn-cs"/>
                <a:hlinkClick r:id="rId10" tooltip="Salon.com"/>
              </a:rPr>
              <a:t>Salon.com</a:t>
            </a:r>
            <a:r>
              <a:rPr lang="en-US" sz="1200" b="0" i="0" kern="1200" dirty="0" smtClean="0">
                <a:solidFill>
                  <a:schemeClr val="tx1"/>
                </a:solidFill>
                <a:effectLst/>
                <a:latin typeface="+mn-lt"/>
                <a:ea typeface="+mn-ea"/>
                <a:cs typeface="+mn-cs"/>
              </a:rPr>
              <a:t> already argued that Google's search results were better than those of competitors like </a:t>
            </a:r>
            <a:r>
              <a:rPr lang="en-US" sz="1200" b="0" i="0" u="none" strike="noStrike" kern="1200" dirty="0" err="1" smtClean="0">
                <a:solidFill>
                  <a:schemeClr val="tx1"/>
                </a:solidFill>
                <a:effectLst/>
                <a:latin typeface="+mn-lt"/>
                <a:ea typeface="+mn-ea"/>
                <a:cs typeface="+mn-cs"/>
                <a:hlinkClick r:id="rId11" tooltip="Hotbot"/>
              </a:rPr>
              <a:t>Hotbot</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12" tooltip="Excite.com"/>
              </a:rPr>
              <a:t>Excite.com</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3</a:t>
            </a:fld>
            <a:endParaRPr lang="en-US" dirty="0"/>
          </a:p>
        </p:txBody>
      </p:sp>
    </p:spTree>
    <p:extLst>
      <p:ext uri="{BB962C8B-B14F-4D97-AF65-F5344CB8AC3E}">
        <p14:creationId xmlns:p14="http://schemas.microsoft.com/office/powerpoint/2010/main" xmlns="" val="4076248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24</a:t>
            </a:fld>
            <a:endParaRPr lang="en-US"/>
          </a:p>
        </p:txBody>
      </p:sp>
    </p:spTree>
    <p:extLst>
      <p:ext uri="{BB962C8B-B14F-4D97-AF65-F5344CB8AC3E}">
        <p14:creationId xmlns:p14="http://schemas.microsoft.com/office/powerpoint/2010/main" xmlns="" val="3248189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25</a:t>
            </a:fld>
            <a:endParaRPr lang="en-US"/>
          </a:p>
        </p:txBody>
      </p:sp>
    </p:spTree>
    <p:extLst>
      <p:ext uri="{BB962C8B-B14F-4D97-AF65-F5344CB8AC3E}">
        <p14:creationId xmlns:p14="http://schemas.microsoft.com/office/powerpoint/2010/main" xmlns="" val="2136648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26</a:t>
            </a:fld>
            <a:endParaRPr lang="en-US"/>
          </a:p>
        </p:txBody>
      </p:sp>
    </p:spTree>
    <p:extLst>
      <p:ext uri="{BB962C8B-B14F-4D97-AF65-F5344CB8AC3E}">
        <p14:creationId xmlns:p14="http://schemas.microsoft.com/office/powerpoint/2010/main" xmlns="" val="3412967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27</a:t>
            </a:fld>
            <a:endParaRPr lang="en-US"/>
          </a:p>
        </p:txBody>
      </p:sp>
    </p:spTree>
    <p:extLst>
      <p:ext uri="{BB962C8B-B14F-4D97-AF65-F5344CB8AC3E}">
        <p14:creationId xmlns:p14="http://schemas.microsoft.com/office/powerpoint/2010/main" xmlns="" val="3118418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28</a:t>
            </a:fld>
            <a:endParaRPr lang="en-US"/>
          </a:p>
        </p:txBody>
      </p:sp>
    </p:spTree>
    <p:extLst>
      <p:ext uri="{BB962C8B-B14F-4D97-AF65-F5344CB8AC3E}">
        <p14:creationId xmlns:p14="http://schemas.microsoft.com/office/powerpoint/2010/main" xmlns="" val="3915372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29</a:t>
            </a:fld>
            <a:endParaRPr lang="en-US"/>
          </a:p>
        </p:txBody>
      </p:sp>
    </p:spTree>
    <p:extLst>
      <p:ext uri="{BB962C8B-B14F-4D97-AF65-F5344CB8AC3E}">
        <p14:creationId xmlns:p14="http://schemas.microsoft.com/office/powerpoint/2010/main" xmlns="" val="2451027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30</a:t>
            </a:fld>
            <a:endParaRPr lang="en-US"/>
          </a:p>
        </p:txBody>
      </p:sp>
    </p:spTree>
    <p:extLst>
      <p:ext uri="{BB962C8B-B14F-4D97-AF65-F5344CB8AC3E}">
        <p14:creationId xmlns:p14="http://schemas.microsoft.com/office/powerpoint/2010/main" xmlns="" val="1483212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a sample </a:t>
            </a:r>
            <a:r>
              <a:rPr lang="en-US" b="1" baseline="0" dirty="0" smtClean="0"/>
              <a:t>INTRODUCTION </a:t>
            </a:r>
            <a:r>
              <a:rPr lang="en-US" b="0" baseline="0" dirty="0" smtClean="0"/>
              <a:t>using the </a:t>
            </a:r>
            <a:r>
              <a:rPr lang="en-US" b="0" i="1" baseline="0" dirty="0" smtClean="0"/>
              <a:t>1-Column layout</a:t>
            </a:r>
            <a:r>
              <a:rPr lang="en-US" b="0" baseline="0" dirty="0" smtClean="0"/>
              <a:t>. </a:t>
            </a:r>
          </a:p>
          <a:p>
            <a:endParaRPr lang="en-US" b="0" baseline="0" dirty="0" smtClean="0"/>
          </a:p>
          <a:p>
            <a:r>
              <a:rPr lang="en-US" dirty="0" smtClean="0"/>
              <a:t>Placeholder </a:t>
            </a:r>
            <a:r>
              <a:rPr lang="en-US" baseline="0" dirty="0" smtClean="0"/>
              <a:t>text boxes that appear as part of the selected layout have predefined fonts, sizes and colors. To change the appearance of any line of text, on the </a:t>
            </a:r>
            <a:r>
              <a:rPr lang="en-US" b="1" baseline="0" dirty="0" smtClean="0"/>
              <a:t>Home</a:t>
            </a:r>
            <a:r>
              <a:rPr lang="en-US" baseline="0" dirty="0" smtClean="0"/>
              <a:t> tab, in the </a:t>
            </a:r>
            <a:r>
              <a:rPr lang="en-US" b="1" baseline="0" dirty="0" smtClean="0"/>
              <a:t>Paragraph</a:t>
            </a:r>
            <a:r>
              <a:rPr lang="en-US" baseline="0" dirty="0" smtClean="0"/>
              <a:t> group, click </a:t>
            </a:r>
            <a:r>
              <a:rPr lang="en-US" b="1" baseline="0" dirty="0" smtClean="0"/>
              <a:t>Increase Indent </a:t>
            </a:r>
            <a:r>
              <a:rPr lang="en-US" baseline="0" dirty="0" smtClean="0"/>
              <a:t>or </a:t>
            </a:r>
            <a:r>
              <a:rPr lang="en-US" b="1" baseline="0" dirty="0" smtClean="0"/>
              <a:t>Decrease Indent</a:t>
            </a:r>
            <a:r>
              <a:rPr lang="en-US" b="0" baseline="0" dirty="0" smtClean="0"/>
              <a:t>. The selected text will reformat to the predefined size according to its indent level. </a:t>
            </a:r>
          </a:p>
          <a:p>
            <a:endParaRPr lang="en-US" b="0" baseline="0" dirty="0" smtClean="0"/>
          </a:p>
          <a:p>
            <a:r>
              <a:rPr lang="en-US" b="0" baseline="0" dirty="0" smtClean="0"/>
              <a:t>Note: Any changes to the color, size, spacing or font in the placeholder text box will break its connection to the Master style. It will no longer automatically conform when switching between layouts or when imported into another presentation. </a:t>
            </a:r>
          </a:p>
          <a:p>
            <a:endParaRPr lang="en-US" b="0" dirty="0" smtClean="0"/>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solidFill>
                  <a:prstClr val="black"/>
                </a:solidFill>
                <a:latin typeface="Avenir Next Demi Bold"/>
                <a:cs typeface="Avenir Next Demi Bold"/>
              </a:rPr>
              <a:pPr algn="l"/>
              <a:t>31</a:t>
            </a:fld>
            <a:endParaRPr lang="en-US" sz="800" dirty="0">
              <a:solidFill>
                <a:prstClr val="black"/>
              </a:solidFill>
              <a:latin typeface="Avenir Next Demi Bold"/>
              <a:cs typeface="Avenir Next Demi Bold"/>
            </a:endParaRPr>
          </a:p>
        </p:txBody>
      </p:sp>
    </p:spTree>
    <p:extLst>
      <p:ext uri="{BB962C8B-B14F-4D97-AF65-F5344CB8AC3E}">
        <p14:creationId xmlns:p14="http://schemas.microsoft.com/office/powerpoint/2010/main" xmlns="" val="253423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QuickBooks Online Accountant</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QuickBooks Online Accountant places you at the center of this interconnected ecosystem, allowing you to move past the static, standalone desktop and respond to the specific needs of each client. That interconnection is where the magic happens.</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QuickBooks Cloud Products (2</a:t>
            </a:r>
            <a:r>
              <a:rPr lang="en-CA" sz="1200" b="1" kern="1200" baseline="0" dirty="0" smtClean="0">
                <a:solidFill>
                  <a:schemeClr val="tx1"/>
                </a:solidFill>
                <a:effectLst/>
                <a:latin typeface="+mn-lt"/>
                <a:ea typeface="+mn-ea"/>
                <a:cs typeface="+mn-cs"/>
              </a:rPr>
              <a:t>nd</a:t>
            </a:r>
            <a:r>
              <a:rPr lang="en-CA" sz="1200" b="1" kern="1200" dirty="0" smtClean="0">
                <a:solidFill>
                  <a:schemeClr val="tx1"/>
                </a:solidFill>
                <a:effectLst/>
                <a:latin typeface="+mn-lt"/>
                <a:ea typeface="+mn-ea"/>
                <a:cs typeface="+mn-cs"/>
              </a:rPr>
              <a:t> ring)</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Choose from a powerful array of dynamic, cloud-based QuickBooks solutions, giving you the depth and flexibility to build exactly the way you want.</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QuickBooks Third-Party Apps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And develop the fluidity and efficiency to meet a full range of business needs with access to hundreds of third-party apps designed to work with QuickBooks Online</a:t>
            </a:r>
            <a:r>
              <a:rPr lang="en-CA" sz="1200" kern="1200" baseline="0" dirty="0" smtClean="0">
                <a:solidFill>
                  <a:schemeClr val="tx1"/>
                </a:solidFill>
                <a:effectLst/>
                <a:latin typeface="+mn-lt"/>
                <a:ea typeface="+mn-ea"/>
                <a:cs typeface="+mn-cs"/>
              </a:rPr>
              <a:t> that each provide unique solutions for small businesses. </a:t>
            </a:r>
            <a:endParaRPr lang="en-CA"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6C930D4-7D84-3943-995C-1E6DBC993C4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 val="2250099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6E8AD-D38E-4DF3-BCFD-54A2F8923A6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xmlns="" val="371353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tooltip="Google"/>
              </a:rPr>
              <a:t>Google</a:t>
            </a:r>
            <a:r>
              <a:rPr lang="en-US" sz="1200" b="0" i="0" kern="1200" dirty="0" smtClean="0">
                <a:solidFill>
                  <a:schemeClr val="tx1"/>
                </a:solidFill>
                <a:effectLst/>
                <a:latin typeface="+mn-lt"/>
                <a:ea typeface="+mn-ea"/>
                <a:cs typeface="+mn-cs"/>
              </a:rPr>
              <a:t> began in 1996 as a </a:t>
            </a:r>
            <a:r>
              <a:rPr lang="en-US" sz="1200" b="0" i="0" u="none" strike="noStrike" kern="1200" dirty="0" smtClean="0">
                <a:solidFill>
                  <a:schemeClr val="tx1"/>
                </a:solidFill>
                <a:effectLst/>
                <a:latin typeface="+mn-lt"/>
                <a:ea typeface="+mn-ea"/>
                <a:cs typeface="+mn-cs"/>
                <a:hlinkClick r:id="rId4"/>
              </a:rPr>
              <a:t>research project</a:t>
            </a:r>
            <a:r>
              <a:rPr lang="en-US" sz="1200" b="0" i="0" kern="1200" dirty="0" smtClean="0">
                <a:solidFill>
                  <a:schemeClr val="tx1"/>
                </a:solidFill>
                <a:effectLst/>
                <a:latin typeface="+mn-lt"/>
                <a:ea typeface="+mn-ea"/>
                <a:cs typeface="+mn-cs"/>
              </a:rPr>
              <a:t> by </a:t>
            </a:r>
            <a:r>
              <a:rPr lang="en-US" sz="1200" b="0" i="0" u="none" strike="noStrike" kern="1200" dirty="0" smtClean="0">
                <a:solidFill>
                  <a:schemeClr val="tx1"/>
                </a:solidFill>
                <a:effectLst/>
                <a:latin typeface="+mn-lt"/>
                <a:ea typeface="+mn-ea"/>
                <a:cs typeface="+mn-cs"/>
                <a:hlinkClick r:id="rId5" tooltip="Larry Page"/>
              </a:rPr>
              <a:t>Larry Page</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tooltip="Sergey Brin"/>
              </a:rPr>
              <a:t>Sergey </a:t>
            </a:r>
            <a:r>
              <a:rPr lang="en-US" sz="1200" b="0" i="0" u="none" strike="noStrike" kern="1200" dirty="0" err="1" smtClean="0">
                <a:solidFill>
                  <a:schemeClr val="tx1"/>
                </a:solidFill>
                <a:effectLst/>
                <a:latin typeface="+mn-lt"/>
                <a:ea typeface="+mn-ea"/>
                <a:cs typeface="+mn-cs"/>
                <a:hlinkClick r:id="rId6" tooltip="Sergey Brin"/>
              </a:rPr>
              <a:t>Brin</a:t>
            </a:r>
            <a:r>
              <a:rPr lang="en-US" sz="1200" b="0" i="0" kern="1200" dirty="0" smtClean="0">
                <a:solidFill>
                  <a:schemeClr val="tx1"/>
                </a:solidFill>
                <a:effectLst/>
                <a:latin typeface="+mn-lt"/>
                <a:ea typeface="+mn-ea"/>
                <a:cs typeface="+mn-cs"/>
              </a:rPr>
              <a:t> Ph.D. students at </a:t>
            </a:r>
            <a:r>
              <a:rPr lang="en-US" sz="1200" b="0" i="0" u="none" strike="noStrike" kern="1200" dirty="0" smtClean="0">
                <a:solidFill>
                  <a:schemeClr val="tx1"/>
                </a:solidFill>
                <a:effectLst/>
                <a:latin typeface="+mn-lt"/>
                <a:ea typeface="+mn-ea"/>
                <a:cs typeface="+mn-cs"/>
                <a:hlinkClick r:id="rId7" tooltip="Stanford University"/>
              </a:rPr>
              <a:t>Stanford University</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domain </a:t>
            </a:r>
            <a:r>
              <a:rPr lang="en-US" sz="1200" b="0" i="1" kern="1200" dirty="0" smtClean="0">
                <a:solidFill>
                  <a:schemeClr val="tx1"/>
                </a:solidFill>
                <a:effectLst/>
                <a:latin typeface="+mn-lt"/>
                <a:ea typeface="+mn-ea"/>
                <a:cs typeface="+mn-cs"/>
              </a:rPr>
              <a:t>google.com</a:t>
            </a:r>
            <a:r>
              <a:rPr lang="en-US" sz="1200" b="0" i="0" kern="1200" dirty="0" smtClean="0">
                <a:solidFill>
                  <a:schemeClr val="tx1"/>
                </a:solidFill>
                <a:effectLst/>
                <a:latin typeface="+mn-lt"/>
                <a:ea typeface="+mn-ea"/>
                <a:cs typeface="+mn-cs"/>
              </a:rPr>
              <a:t> was registered on September 15, 1997.</a:t>
            </a:r>
          </a:p>
          <a:p>
            <a:r>
              <a:rPr lang="en-US" sz="1200" b="0" i="0" kern="1200" dirty="0" smtClean="0">
                <a:solidFill>
                  <a:schemeClr val="tx1"/>
                </a:solidFill>
                <a:effectLst/>
                <a:latin typeface="+mn-lt"/>
                <a:ea typeface="+mn-ea"/>
                <a:cs typeface="+mn-cs"/>
              </a:rPr>
              <a:t>By the end of 1998, Google had an index of about 60 million pages.</a:t>
            </a:r>
            <a:r>
              <a:rPr lang="en-US" sz="1200" b="0" i="0" u="none" strike="noStrike" kern="1200" baseline="30000" dirty="0" smtClean="0">
                <a:solidFill>
                  <a:schemeClr val="tx1"/>
                </a:solidFill>
                <a:effectLst/>
                <a:latin typeface="+mn-lt"/>
                <a:ea typeface="+mn-ea"/>
                <a:cs typeface="+mn-cs"/>
                <a:hlinkClick r:id="rId8"/>
              </a:rPr>
              <a:t>[15]</a:t>
            </a:r>
            <a:r>
              <a:rPr lang="en-US" sz="1200" b="0" i="0" kern="1200" dirty="0" smtClean="0">
                <a:solidFill>
                  <a:schemeClr val="tx1"/>
                </a:solidFill>
                <a:effectLst/>
                <a:latin typeface="+mn-lt"/>
                <a:ea typeface="+mn-ea"/>
                <a:cs typeface="+mn-cs"/>
              </a:rPr>
              <a:t> The home page was still marked "</a:t>
            </a:r>
            <a:r>
              <a:rPr lang="en-US" sz="1200" b="0" i="0" u="none" strike="noStrike" kern="1200" dirty="0" smtClean="0">
                <a:solidFill>
                  <a:schemeClr val="tx1"/>
                </a:solidFill>
                <a:effectLst/>
                <a:latin typeface="+mn-lt"/>
                <a:ea typeface="+mn-ea"/>
                <a:cs typeface="+mn-cs"/>
                <a:hlinkClick r:id="rId9" tooltip="Beta test"/>
              </a:rPr>
              <a:t>BETA</a:t>
            </a:r>
            <a:r>
              <a:rPr lang="en-US" sz="1200" b="0" i="0" kern="1200" dirty="0" smtClean="0">
                <a:solidFill>
                  <a:schemeClr val="tx1"/>
                </a:solidFill>
                <a:effectLst/>
                <a:latin typeface="+mn-lt"/>
                <a:ea typeface="+mn-ea"/>
                <a:cs typeface="+mn-cs"/>
              </a:rPr>
              <a:t>", but an article in </a:t>
            </a:r>
            <a:r>
              <a:rPr lang="en-US" sz="1200" b="0" i="0" u="none" strike="noStrike" kern="1200" dirty="0" smtClean="0">
                <a:solidFill>
                  <a:schemeClr val="tx1"/>
                </a:solidFill>
                <a:effectLst/>
                <a:latin typeface="+mn-lt"/>
                <a:ea typeface="+mn-ea"/>
                <a:cs typeface="+mn-cs"/>
                <a:hlinkClick r:id="rId10" tooltip="Salon.com"/>
              </a:rPr>
              <a:t>Salon.com</a:t>
            </a:r>
            <a:r>
              <a:rPr lang="en-US" sz="1200" b="0" i="0" kern="1200" dirty="0" smtClean="0">
                <a:solidFill>
                  <a:schemeClr val="tx1"/>
                </a:solidFill>
                <a:effectLst/>
                <a:latin typeface="+mn-lt"/>
                <a:ea typeface="+mn-ea"/>
                <a:cs typeface="+mn-cs"/>
              </a:rPr>
              <a:t> already argued that Google's search results were better than those of competitors like </a:t>
            </a:r>
            <a:r>
              <a:rPr lang="en-US" sz="1200" b="0" i="0" u="none" strike="noStrike" kern="1200" dirty="0" err="1" smtClean="0">
                <a:solidFill>
                  <a:schemeClr val="tx1"/>
                </a:solidFill>
                <a:effectLst/>
                <a:latin typeface="+mn-lt"/>
                <a:ea typeface="+mn-ea"/>
                <a:cs typeface="+mn-cs"/>
                <a:hlinkClick r:id="rId11" tooltip="Hotbot"/>
              </a:rPr>
              <a:t>Hotbot</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12" tooltip="Excite.com"/>
              </a:rPr>
              <a:t>Excite.com</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4</a:t>
            </a:fld>
            <a:endParaRPr lang="en-US" dirty="0"/>
          </a:p>
        </p:txBody>
      </p:sp>
    </p:spTree>
    <p:extLst>
      <p:ext uri="{BB962C8B-B14F-4D97-AF65-F5344CB8AC3E}">
        <p14:creationId xmlns:p14="http://schemas.microsoft.com/office/powerpoint/2010/main" xmlns="" val="2192705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6E8AD-D38E-4DF3-BCFD-54A2F8923A6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xmlns="" val="2034588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6E8AD-D38E-4DF3-BCFD-54A2F8923A6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2663655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6E8AD-D38E-4DF3-BCFD-54A2F8923A61}"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177159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Newton </a:t>
            </a:r>
            <a:r>
              <a:rPr lang="en-US" sz="1200" b="0" i="0" u="none" strike="noStrike" kern="1200" dirty="0" err="1" smtClean="0">
                <a:solidFill>
                  <a:schemeClr val="tx1"/>
                </a:solidFill>
                <a:effectLst/>
                <a:latin typeface="+mn-lt"/>
                <a:ea typeface="+mn-ea"/>
                <a:cs typeface="+mn-cs"/>
                <a:hlinkClick r:id="rId3" tooltip="MessagePad"/>
              </a:rPr>
              <a:t>MessagePad</a:t>
            </a:r>
            <a:r>
              <a:rPr lang="en-US" sz="1200" b="0" i="0" kern="1200" dirty="0" smtClean="0">
                <a:solidFill>
                  <a:schemeClr val="tx1"/>
                </a:solidFill>
                <a:effectLst/>
                <a:latin typeface="+mn-lt"/>
                <a:ea typeface="+mn-ea"/>
                <a:cs typeface="+mn-cs"/>
              </a:rPr>
              <a:t> was an early handheld device manufactured by Apple in the mid-1990s. Some of its concepts and functions have been incorporated into the </a:t>
            </a:r>
            <a:r>
              <a:rPr lang="en-US" sz="1200" b="0" i="0" u="none" strike="noStrike" kern="1200" dirty="0" smtClean="0">
                <a:solidFill>
                  <a:schemeClr val="tx1"/>
                </a:solidFill>
                <a:effectLst/>
                <a:latin typeface="+mn-lt"/>
                <a:ea typeface="+mn-ea"/>
                <a:cs typeface="+mn-cs"/>
                <a:hlinkClick r:id="rId4" tooltip="IPhone"/>
              </a:rPr>
              <a:t>iPhone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On </a:t>
            </a:r>
            <a:r>
              <a:rPr lang="en-US" sz="1200" b="1" i="0" kern="1200" dirty="0" smtClean="0">
                <a:solidFill>
                  <a:schemeClr val="tx1"/>
                </a:solidFill>
                <a:effectLst/>
                <a:latin typeface="+mn-lt"/>
                <a:ea typeface="+mn-ea"/>
                <a:cs typeface="+mn-cs"/>
              </a:rPr>
              <a:t>January 9, 2007</a:t>
            </a:r>
            <a:r>
              <a:rPr lang="en-US" sz="1200" b="0" i="0" kern="1200" dirty="0" smtClean="0">
                <a:solidFill>
                  <a:schemeClr val="tx1"/>
                </a:solidFill>
                <a:effectLst/>
                <a:latin typeface="+mn-lt"/>
                <a:ea typeface="+mn-ea"/>
                <a:cs typeface="+mn-cs"/>
              </a:rPr>
              <a:t> Steve Jobs announced iPhone at the Macworld convention, receiving substantial media attention, and that it would be released later that year. On </a:t>
            </a:r>
            <a:r>
              <a:rPr lang="en-US" sz="1200" b="1" i="0" kern="1200" dirty="0" smtClean="0">
                <a:solidFill>
                  <a:schemeClr val="tx1"/>
                </a:solidFill>
                <a:effectLst/>
                <a:latin typeface="+mn-lt"/>
                <a:ea typeface="+mn-ea"/>
                <a:cs typeface="+mn-cs"/>
              </a:rPr>
              <a:t>June 29, 2007</a:t>
            </a:r>
            <a:r>
              <a:rPr lang="en-US" sz="1200" b="0" i="0" kern="1200" dirty="0" smtClean="0">
                <a:solidFill>
                  <a:schemeClr val="tx1"/>
                </a:solidFill>
                <a:effectLst/>
                <a:latin typeface="+mn-lt"/>
                <a:ea typeface="+mn-ea"/>
                <a:cs typeface="+mn-cs"/>
              </a:rPr>
              <a:t> the first iPhone was released.</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5</a:t>
            </a:fld>
            <a:endParaRPr lang="en-US" dirty="0"/>
          </a:p>
        </p:txBody>
      </p:sp>
    </p:spTree>
    <p:extLst>
      <p:ext uri="{BB962C8B-B14F-4D97-AF65-F5344CB8AC3E}">
        <p14:creationId xmlns:p14="http://schemas.microsoft.com/office/powerpoint/2010/main" xmlns="" val="47497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Newton </a:t>
            </a:r>
            <a:r>
              <a:rPr lang="en-US" sz="1200" b="0" i="0" u="none" strike="noStrike" kern="1200" dirty="0" err="1" smtClean="0">
                <a:solidFill>
                  <a:schemeClr val="tx1"/>
                </a:solidFill>
                <a:effectLst/>
                <a:latin typeface="+mn-lt"/>
                <a:ea typeface="+mn-ea"/>
                <a:cs typeface="+mn-cs"/>
                <a:hlinkClick r:id="rId3" tooltip="MessagePad"/>
              </a:rPr>
              <a:t>MessagePad</a:t>
            </a:r>
            <a:r>
              <a:rPr lang="en-US" sz="1200" b="0" i="0" kern="1200" dirty="0" smtClean="0">
                <a:solidFill>
                  <a:schemeClr val="tx1"/>
                </a:solidFill>
                <a:effectLst/>
                <a:latin typeface="+mn-lt"/>
                <a:ea typeface="+mn-ea"/>
                <a:cs typeface="+mn-cs"/>
              </a:rPr>
              <a:t> was an early handheld device manufactured by Apple in the mid-1990s. Some of its concepts and functions have been incorporated into the </a:t>
            </a:r>
            <a:r>
              <a:rPr lang="en-US" sz="1200" b="0" i="0" u="none" strike="noStrike" kern="1200" dirty="0" smtClean="0">
                <a:solidFill>
                  <a:schemeClr val="tx1"/>
                </a:solidFill>
                <a:effectLst/>
                <a:latin typeface="+mn-lt"/>
                <a:ea typeface="+mn-ea"/>
                <a:cs typeface="+mn-cs"/>
                <a:hlinkClick r:id="rId4" tooltip="IPhone"/>
              </a:rPr>
              <a:t>iPhone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On </a:t>
            </a:r>
            <a:r>
              <a:rPr lang="en-US" sz="1200" b="1" i="0" kern="1200" dirty="0" smtClean="0">
                <a:solidFill>
                  <a:schemeClr val="tx1"/>
                </a:solidFill>
                <a:effectLst/>
                <a:latin typeface="+mn-lt"/>
                <a:ea typeface="+mn-ea"/>
                <a:cs typeface="+mn-cs"/>
              </a:rPr>
              <a:t>January 9, 2007</a:t>
            </a:r>
            <a:r>
              <a:rPr lang="en-US" sz="1200" b="0" i="0" kern="1200" dirty="0" smtClean="0">
                <a:solidFill>
                  <a:schemeClr val="tx1"/>
                </a:solidFill>
                <a:effectLst/>
                <a:latin typeface="+mn-lt"/>
                <a:ea typeface="+mn-ea"/>
                <a:cs typeface="+mn-cs"/>
              </a:rPr>
              <a:t> Steve Jobs announced iPhone at the Macworld convention, receiving substantial media attention, and that it would be released later that year. On </a:t>
            </a:r>
            <a:r>
              <a:rPr lang="en-US" sz="1200" b="1" i="0" kern="1200" dirty="0" smtClean="0">
                <a:solidFill>
                  <a:schemeClr val="tx1"/>
                </a:solidFill>
                <a:effectLst/>
                <a:latin typeface="+mn-lt"/>
                <a:ea typeface="+mn-ea"/>
                <a:cs typeface="+mn-cs"/>
              </a:rPr>
              <a:t>June 29, 2007</a:t>
            </a:r>
            <a:r>
              <a:rPr lang="en-US" sz="1200" b="0" i="0" kern="1200" dirty="0" smtClean="0">
                <a:solidFill>
                  <a:schemeClr val="tx1"/>
                </a:solidFill>
                <a:effectLst/>
                <a:latin typeface="+mn-lt"/>
                <a:ea typeface="+mn-ea"/>
                <a:cs typeface="+mn-cs"/>
              </a:rPr>
              <a:t> the first iPhone was released.</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6</a:t>
            </a:fld>
            <a:endParaRPr lang="en-US" dirty="0"/>
          </a:p>
        </p:txBody>
      </p:sp>
    </p:spTree>
    <p:extLst>
      <p:ext uri="{BB962C8B-B14F-4D97-AF65-F5344CB8AC3E}">
        <p14:creationId xmlns:p14="http://schemas.microsoft.com/office/powerpoint/2010/main" xmlns="" val="180870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Siri has been an integral part of iOS since iOS 5 and was introduced as a feature of the iPhone 4S on </a:t>
            </a:r>
            <a:r>
              <a:rPr lang="en-US" sz="1200" b="1" i="0" kern="1200" dirty="0" smtClean="0">
                <a:solidFill>
                  <a:schemeClr val="tx1"/>
                </a:solidFill>
                <a:effectLst/>
                <a:latin typeface="+mn-lt"/>
                <a:ea typeface="+mn-ea"/>
                <a:cs typeface="+mn-cs"/>
              </a:rPr>
              <a:t>October 14, 2011</a:t>
            </a:r>
            <a:r>
              <a:rPr lang="en-US" sz="1200" b="0" i="0" kern="1200" dirty="0" smtClean="0">
                <a:solidFill>
                  <a:schemeClr val="tx1"/>
                </a:solidFill>
                <a:effectLst/>
                <a:latin typeface="+mn-lt"/>
                <a:ea typeface="+mn-ea"/>
                <a:cs typeface="+mn-cs"/>
              </a:rPr>
              <a:t>. Dictation powered by Siri was added to the third generation iPad with the release of iOS 5.1.1 in </a:t>
            </a:r>
            <a:r>
              <a:rPr lang="en-US" sz="1200" b="1" i="0" kern="1200" dirty="0" smtClean="0">
                <a:solidFill>
                  <a:schemeClr val="tx1"/>
                </a:solidFill>
                <a:effectLst/>
                <a:latin typeface="+mn-lt"/>
                <a:ea typeface="+mn-ea"/>
                <a:cs typeface="+mn-cs"/>
              </a:rPr>
              <a:t>May 2012</a:t>
            </a:r>
            <a:r>
              <a:rPr lang="en-US" sz="1200" b="0" i="0" kern="1200" dirty="0" smtClean="0">
                <a:solidFill>
                  <a:schemeClr val="tx1"/>
                </a:solidFill>
                <a:effectLst/>
                <a:latin typeface="+mn-lt"/>
                <a:ea typeface="+mn-ea"/>
                <a:cs typeface="+mn-cs"/>
              </a:rPr>
              <a:t>; full Siri support was added with iOS 6.</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7</a:t>
            </a:fld>
            <a:endParaRPr lang="en-US" dirty="0"/>
          </a:p>
        </p:txBody>
      </p:sp>
    </p:spTree>
    <p:extLst>
      <p:ext uri="{BB962C8B-B14F-4D97-AF65-F5344CB8AC3E}">
        <p14:creationId xmlns:p14="http://schemas.microsoft.com/office/powerpoint/2010/main" xmlns="" val="161824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Siri has been an integral part of iOS since iOS 5 and was introduced as a feature of the iPhone 4S on </a:t>
            </a:r>
            <a:r>
              <a:rPr lang="en-US" sz="1200" b="1" i="0" kern="1200" dirty="0" smtClean="0">
                <a:solidFill>
                  <a:schemeClr val="tx1"/>
                </a:solidFill>
                <a:effectLst/>
                <a:latin typeface="+mn-lt"/>
                <a:ea typeface="+mn-ea"/>
                <a:cs typeface="+mn-cs"/>
              </a:rPr>
              <a:t>October 14, 2011</a:t>
            </a:r>
            <a:r>
              <a:rPr lang="en-US" sz="1200" b="0" i="0" kern="1200" dirty="0" smtClean="0">
                <a:solidFill>
                  <a:schemeClr val="tx1"/>
                </a:solidFill>
                <a:effectLst/>
                <a:latin typeface="+mn-lt"/>
                <a:ea typeface="+mn-ea"/>
                <a:cs typeface="+mn-cs"/>
              </a:rPr>
              <a:t>. Dictation powered by Siri was added to the third generation iPad with the release of iOS 5.1.1 in </a:t>
            </a:r>
            <a:r>
              <a:rPr lang="en-US" sz="1200" b="1" i="0" kern="1200" dirty="0" smtClean="0">
                <a:solidFill>
                  <a:schemeClr val="tx1"/>
                </a:solidFill>
                <a:effectLst/>
                <a:latin typeface="+mn-lt"/>
                <a:ea typeface="+mn-ea"/>
                <a:cs typeface="+mn-cs"/>
              </a:rPr>
              <a:t>May 2012</a:t>
            </a:r>
            <a:r>
              <a:rPr lang="en-US" sz="1200" b="0" i="0" kern="1200" dirty="0" smtClean="0">
                <a:solidFill>
                  <a:schemeClr val="tx1"/>
                </a:solidFill>
                <a:effectLst/>
                <a:latin typeface="+mn-lt"/>
                <a:ea typeface="+mn-ea"/>
                <a:cs typeface="+mn-cs"/>
              </a:rPr>
              <a:t>; full Siri support was added with iOS 6.</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8</a:t>
            </a:fld>
            <a:endParaRPr lang="en-US" dirty="0"/>
          </a:p>
        </p:txBody>
      </p:sp>
    </p:spTree>
    <p:extLst>
      <p:ext uri="{BB962C8B-B14F-4D97-AF65-F5344CB8AC3E}">
        <p14:creationId xmlns:p14="http://schemas.microsoft.com/office/powerpoint/2010/main" xmlns="" val="298271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Alexa Internet, Inc. is a California-based company that provides commercial web traffic data and analytics. It is a wholly owned subsidiary of Amazon.com. Founded as an independent company in 1996, Alexa was acquired by Amazon in 1999. </a:t>
            </a:r>
            <a:r>
              <a:rPr lang="en-US" sz="1200" b="0" i="0" u="none" strike="noStrike" kern="1200" dirty="0" smtClean="0">
                <a:solidFill>
                  <a:schemeClr val="tx1"/>
                </a:solidFill>
                <a:effectLst/>
                <a:latin typeface="+mn-lt"/>
                <a:ea typeface="+mn-ea"/>
                <a:cs typeface="+mn-cs"/>
                <a:hlinkClick r:id="rId3"/>
              </a:rPr>
              <a:t>Wikipedia</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9</a:t>
            </a:fld>
            <a:endParaRPr lang="en-US" dirty="0"/>
          </a:p>
        </p:txBody>
      </p:sp>
    </p:spTree>
    <p:extLst>
      <p:ext uri="{BB962C8B-B14F-4D97-AF65-F5344CB8AC3E}">
        <p14:creationId xmlns:p14="http://schemas.microsoft.com/office/powerpoint/2010/main" xmlns="" val="332806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Number Placeholder 2"/>
          <p:cNvSpPr>
            <a:spLocks noGrp="1"/>
          </p:cNvSpPr>
          <p:nvPr>
            <p:ph type="sldNum" sz="quarter" idx="10"/>
          </p:nvPr>
        </p:nvSpPr>
        <p:spPr/>
        <p:txBody>
          <a:bodyPr/>
          <a:lstStyle/>
          <a:p>
            <a:fld id="{53342E3E-6572-43AF-98ED-0D183831FB14}" type="slidenum">
              <a:rPr lang="en-US" smtClean="0"/>
              <a:pPr/>
              <a:t>11</a:t>
            </a:fld>
            <a:endParaRPr lang="en-US"/>
          </a:p>
        </p:txBody>
      </p:sp>
    </p:spTree>
    <p:extLst>
      <p:ext uri="{BB962C8B-B14F-4D97-AF65-F5344CB8AC3E}">
        <p14:creationId xmlns:p14="http://schemas.microsoft.com/office/powerpoint/2010/main" xmlns="" val="596907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ECEEF1"/>
        </a:solidFill>
        <a:effectLst/>
      </p:bgPr>
    </p:bg>
    <p:spTree>
      <p:nvGrpSpPr>
        <p:cNvPr id="1" name=""/>
        <p:cNvGrpSpPr/>
        <p:nvPr/>
      </p:nvGrpSpPr>
      <p:grpSpPr>
        <a:xfrm>
          <a:off x="0" y="0"/>
          <a:ext cx="0" cy="0"/>
          <a:chOff x="0" y="0"/>
          <a:chExt cx="0" cy="0"/>
        </a:xfrm>
      </p:grpSpPr>
      <p:pic>
        <p:nvPicPr>
          <p:cNvPr id="6" name="Picture 5" descr="Badges-01.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 y="7"/>
            <a:ext cx="12224520" cy="6874503"/>
          </a:xfrm>
          <a:prstGeom prst="rect">
            <a:avLst/>
          </a:prstGeom>
        </p:spPr>
      </p:pic>
      <p:sp>
        <p:nvSpPr>
          <p:cNvPr id="12" name="Text Placeholder 5"/>
          <p:cNvSpPr>
            <a:spLocks noGrp="1"/>
          </p:cNvSpPr>
          <p:nvPr>
            <p:ph type="body" sz="quarter" idx="12" hasCustomPrompt="1"/>
          </p:nvPr>
        </p:nvSpPr>
        <p:spPr>
          <a:xfrm>
            <a:off x="1438926" y="5014012"/>
            <a:ext cx="7085019" cy="1176193"/>
          </a:xfrm>
          <a:prstGeom prst="rect">
            <a:avLst/>
          </a:prstGeom>
        </p:spPr>
        <p:txBody>
          <a:bodyPr anchor="t" anchorCtr="0">
            <a:noAutofit/>
          </a:bodyPr>
          <a:lstStyle>
            <a:lvl1pPr marL="0" indent="0">
              <a:buFontTx/>
              <a:buNone/>
              <a:defRPr sz="2298" b="0" i="0" cap="none" spc="-31">
                <a:solidFill>
                  <a:schemeClr val="bg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smtClean="0"/>
              <a:t>Click to add an author</a:t>
            </a:r>
          </a:p>
        </p:txBody>
      </p:sp>
      <p:sp>
        <p:nvSpPr>
          <p:cNvPr id="8" name="Date Placeholder 7"/>
          <p:cNvSpPr>
            <a:spLocks noGrp="1"/>
          </p:cNvSpPr>
          <p:nvPr>
            <p:ph type="dt" sz="half" idx="19"/>
          </p:nvPr>
        </p:nvSpPr>
        <p:spPr>
          <a:xfrm>
            <a:off x="1438926" y="4430579"/>
            <a:ext cx="7085019" cy="335107"/>
          </a:xfrm>
          <a:prstGeom prst="rect">
            <a:avLst/>
          </a:prstGeom>
        </p:spPr>
        <p:txBody>
          <a:bodyPr lIns="91416" tIns="45707" rIns="91416" bIns="45707" anchor="t" anchorCtr="0">
            <a:noAutofit/>
          </a:bodyPr>
          <a:lstStyle>
            <a:lvl1pPr>
              <a:defRPr sz="1600" spc="-31">
                <a:solidFill>
                  <a:schemeClr val="bg1"/>
                </a:solidFill>
                <a:latin typeface="+mn-lt"/>
              </a:defRPr>
            </a:lvl1pPr>
          </a:lstStyle>
          <a:p>
            <a:pPr defTabSz="457791"/>
            <a:fld id="{84AB38BB-C0D7-4B6A-935D-CBCD6AD4296C}" type="datetime1">
              <a:rPr lang="en-US" smtClean="0">
                <a:solidFill>
                  <a:srgbClr val="FFFFFF"/>
                </a:solidFill>
              </a:rPr>
              <a:pPr defTabSz="457791"/>
              <a:t>1/9/2017</a:t>
            </a:fld>
            <a:endParaRPr lang="en-US">
              <a:solidFill>
                <a:srgbClr val="FFFFFF"/>
              </a:solidFill>
            </a:endParaRPr>
          </a:p>
        </p:txBody>
      </p:sp>
      <p:sp>
        <p:nvSpPr>
          <p:cNvPr id="19" name="Title 18"/>
          <p:cNvSpPr>
            <a:spLocks noGrp="1"/>
          </p:cNvSpPr>
          <p:nvPr>
            <p:ph type="title" hasCustomPrompt="1"/>
          </p:nvPr>
        </p:nvSpPr>
        <p:spPr>
          <a:xfrm>
            <a:off x="1437349" y="1979094"/>
            <a:ext cx="7086599" cy="2437245"/>
          </a:xfrm>
          <a:prstGeom prst="rect">
            <a:avLst/>
          </a:prstGeom>
        </p:spPr>
        <p:txBody>
          <a:bodyPr wrap="square" anchor="b" anchorCtr="0">
            <a:noAutofit/>
          </a:bodyPr>
          <a:lstStyle>
            <a:lvl1pPr>
              <a:lnSpc>
                <a:spcPct val="95000"/>
              </a:lnSpc>
              <a:defRPr sz="4998" b="1" i="0" cap="none" spc="-31" baseline="0">
                <a:solidFill>
                  <a:schemeClr val="bg1"/>
                </a:solidFill>
                <a:latin typeface="+mj-lt"/>
              </a:defRPr>
            </a:lvl1pPr>
          </a:lstStyle>
          <a:p>
            <a:r>
              <a:rPr lang="en-US" dirty="0" smtClean="0"/>
              <a:t>Click to add a title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58707" y="382224"/>
            <a:ext cx="2746528" cy="872289"/>
          </a:xfrm>
          <a:prstGeom prst="rect">
            <a:avLst/>
          </a:prstGeom>
        </p:spPr>
      </p:pic>
    </p:spTree>
    <p:extLst>
      <p:ext uri="{BB962C8B-B14F-4D97-AF65-F5344CB8AC3E}">
        <p14:creationId xmlns:p14="http://schemas.microsoft.com/office/powerpoint/2010/main" xmlns="" val="2294420014"/>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Column">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503201" y="1758676"/>
            <a:ext cx="10991537" cy="4268787"/>
          </a:xfrm>
        </p:spPr>
        <p:txBody>
          <a:bodyPr>
            <a:normAutofit/>
          </a:bodyPr>
          <a:lstStyle>
            <a:lvl1pPr>
              <a:defRPr sz="3598"/>
            </a:lvl1pPr>
            <a:lvl2pPr>
              <a:defRPr sz="3598" baseline="0"/>
            </a:lvl2pPr>
            <a:lvl3pPr>
              <a:defRPr sz="3198"/>
            </a:lvl3pPr>
            <a:lvl4pPr marL="548310" indent="-274156">
              <a:defRPr sz="2798"/>
            </a:lvl4pPr>
            <a:lvl5pPr marL="548310">
              <a:defRPr sz="2798"/>
            </a:lvl5pPr>
          </a:lstStyle>
          <a:p>
            <a:pPr lvl="0"/>
            <a:r>
              <a:rPr lang="en-US" dirty="0" smtClean="0"/>
              <a:t>Click to add content</a:t>
            </a:r>
          </a:p>
          <a:p>
            <a:pPr lvl="1"/>
            <a:r>
              <a:rPr lang="en-US" dirty="0" smtClean="0"/>
              <a:t>Use the Increase/Decrease Indent control for second level </a:t>
            </a:r>
          </a:p>
          <a:p>
            <a:pPr lvl="2"/>
            <a:r>
              <a:rPr lang="en-US" dirty="0" smtClean="0"/>
              <a:t>Third level style uses bullets to separate ideas</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xmlns="" val="61767382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btitle 1-Column">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503201" y="1758676"/>
            <a:ext cx="10991537" cy="4268787"/>
          </a:xfrm>
        </p:spPr>
        <p:txBody>
          <a:bodyPr>
            <a:normAutofit/>
          </a:bodyPr>
          <a:lstStyle>
            <a:lvl1pPr>
              <a:defRPr sz="3598"/>
            </a:lvl1pPr>
            <a:lvl2pPr>
              <a:defRPr sz="3598" baseline="0"/>
            </a:lvl2pPr>
            <a:lvl3pPr>
              <a:defRPr sz="3198"/>
            </a:lvl3pPr>
            <a:lvl4pPr marL="548310" indent="-274156" defTabSz="228462">
              <a:defRPr sz="2798"/>
            </a:lvl4pPr>
            <a:lvl5pPr marL="548310">
              <a:defRPr sz="2798"/>
            </a:lvl5pPr>
          </a:lstStyle>
          <a:p>
            <a:pPr lvl="0"/>
            <a:r>
              <a:rPr lang="en-US" dirty="0" smtClean="0"/>
              <a:t>Click to add content</a:t>
            </a:r>
          </a:p>
          <a:p>
            <a:pPr lvl="1"/>
            <a:r>
              <a:rPr lang="en-US" dirty="0" smtClean="0"/>
              <a:t>Use the Increase/Decrease Indent control for second level </a:t>
            </a:r>
          </a:p>
          <a:p>
            <a:pPr lvl="2"/>
            <a:r>
              <a:rPr lang="en-US" dirty="0" smtClean="0"/>
              <a:t>Third level style uses bullets to separate ideas</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p>
            <a:r>
              <a:rPr lang="en-US" dirty="0" smtClean="0"/>
              <a:t>Click to add a title</a:t>
            </a:r>
            <a:endParaRPr lang="en-US" dirty="0"/>
          </a:p>
        </p:txBody>
      </p:sp>
      <p:sp>
        <p:nvSpPr>
          <p:cNvPr id="6"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998"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Tree>
    <p:extLst>
      <p:ext uri="{BB962C8B-B14F-4D97-AF65-F5344CB8AC3E}">
        <p14:creationId xmlns:p14="http://schemas.microsoft.com/office/powerpoint/2010/main" xmlns="" val="173147623"/>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10" name="Content Placeholder 5"/>
          <p:cNvSpPr>
            <a:spLocks noGrp="1"/>
          </p:cNvSpPr>
          <p:nvPr>
            <p:ph sz="quarter" idx="21" hasCustomPrompt="1"/>
          </p:nvPr>
        </p:nvSpPr>
        <p:spPr>
          <a:xfrm>
            <a:off x="6486148" y="1810751"/>
            <a:ext cx="5191404" cy="4271963"/>
          </a:xfrm>
        </p:spPr>
        <p:txBody>
          <a:bodyPr/>
          <a:lstStyle>
            <a:lvl1pPr>
              <a:defRPr sz="2198"/>
            </a:lvl1pPr>
            <a:lvl2pPr>
              <a:defRPr sz="2198"/>
            </a:lvl2pPr>
            <a:lvl3pPr>
              <a:spcBef>
                <a:spcPts val="600"/>
              </a:spcBef>
              <a:spcAft>
                <a:spcPts val="600"/>
              </a:spcAft>
              <a:defRPr sz="1998"/>
            </a:lvl3pPr>
            <a:lvl4pPr>
              <a:defRPr sz="1798"/>
            </a:lvl4pPr>
            <a:lvl5pPr>
              <a:spcBef>
                <a:spcPts val="600"/>
              </a:spcBef>
              <a:spcAft>
                <a:spcPts val="600"/>
              </a:spcAft>
              <a:defRPr sz="16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6" name="Content Placeholder 5"/>
          <p:cNvSpPr>
            <a:spLocks noGrp="1"/>
          </p:cNvSpPr>
          <p:nvPr>
            <p:ph sz="quarter" idx="20" hasCustomPrompt="1"/>
          </p:nvPr>
        </p:nvSpPr>
        <p:spPr>
          <a:xfrm>
            <a:off x="517626" y="1810751"/>
            <a:ext cx="5191404" cy="4271963"/>
          </a:xfrm>
        </p:spPr>
        <p:txBody>
          <a:bodyPr/>
          <a:lstStyle>
            <a:lvl1pPr>
              <a:defRPr sz="2198"/>
            </a:lvl1pPr>
            <a:lvl2pPr>
              <a:buFontTx/>
              <a:buNone/>
              <a:defRPr sz="2198"/>
            </a:lvl2pPr>
            <a:lvl3pPr>
              <a:spcBef>
                <a:spcPts val="600"/>
              </a:spcBef>
              <a:spcAft>
                <a:spcPts val="600"/>
              </a:spcAft>
              <a:defRPr sz="1998"/>
            </a:lvl3pPr>
            <a:lvl4pPr>
              <a:defRPr sz="1798"/>
            </a:lvl4pPr>
            <a:lvl5pPr>
              <a:spcBef>
                <a:spcPts val="600"/>
              </a:spcBef>
              <a:spcAft>
                <a:spcPts val="600"/>
              </a:spcAft>
              <a:defRPr sz="14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3" name="Title 2"/>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xmlns="" val="242124405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title 2-Column">
    <p:spTree>
      <p:nvGrpSpPr>
        <p:cNvPr id="1" name=""/>
        <p:cNvGrpSpPr/>
        <p:nvPr/>
      </p:nvGrpSpPr>
      <p:grpSpPr>
        <a:xfrm>
          <a:off x="0" y="0"/>
          <a:ext cx="0" cy="0"/>
          <a:chOff x="0" y="0"/>
          <a:chExt cx="0" cy="0"/>
        </a:xfrm>
      </p:grpSpPr>
      <p:sp>
        <p:nvSpPr>
          <p:cNvPr id="9" name="Content Placeholder 5"/>
          <p:cNvSpPr>
            <a:spLocks noGrp="1"/>
          </p:cNvSpPr>
          <p:nvPr>
            <p:ph sz="quarter" idx="21" hasCustomPrompt="1"/>
          </p:nvPr>
        </p:nvSpPr>
        <p:spPr>
          <a:xfrm>
            <a:off x="6486148" y="1810751"/>
            <a:ext cx="5191404" cy="4271963"/>
          </a:xfrm>
        </p:spPr>
        <p:txBody>
          <a:bodyPr/>
          <a:lstStyle>
            <a:lvl1pPr>
              <a:defRPr sz="2198"/>
            </a:lvl1pPr>
            <a:lvl2pPr>
              <a:defRPr sz="2198"/>
            </a:lvl2pPr>
            <a:lvl3pPr>
              <a:spcBef>
                <a:spcPts val="600"/>
              </a:spcBef>
              <a:spcAft>
                <a:spcPts val="600"/>
              </a:spcAft>
              <a:defRPr sz="2198"/>
            </a:lvl3pPr>
            <a:lvl4pPr>
              <a:defRPr sz="1798"/>
            </a:lvl4pPr>
            <a:lvl5pPr>
              <a:spcBef>
                <a:spcPts val="600"/>
              </a:spcBef>
              <a:spcAft>
                <a:spcPts val="600"/>
              </a:spcAft>
              <a:defRPr sz="16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0" name="Content Placeholder 5"/>
          <p:cNvSpPr>
            <a:spLocks noGrp="1"/>
          </p:cNvSpPr>
          <p:nvPr>
            <p:ph sz="quarter" idx="20" hasCustomPrompt="1"/>
          </p:nvPr>
        </p:nvSpPr>
        <p:spPr>
          <a:xfrm>
            <a:off x="517626" y="1810751"/>
            <a:ext cx="5191404" cy="4271963"/>
          </a:xfrm>
        </p:spPr>
        <p:txBody>
          <a:bodyPr/>
          <a:lstStyle>
            <a:lvl1pPr>
              <a:defRPr sz="2198"/>
            </a:lvl1pPr>
            <a:lvl2pPr>
              <a:defRPr sz="2198"/>
            </a:lvl2pPr>
            <a:lvl3pPr>
              <a:spcBef>
                <a:spcPts val="600"/>
              </a:spcBef>
              <a:spcAft>
                <a:spcPts val="600"/>
              </a:spcAft>
              <a:defRPr sz="1998"/>
            </a:lvl3pPr>
            <a:lvl4pPr>
              <a:defRPr sz="1798"/>
            </a:lvl4pPr>
            <a:lvl5pPr>
              <a:spcBef>
                <a:spcPts val="600"/>
              </a:spcBef>
              <a:spcAft>
                <a:spcPts val="600"/>
              </a:spcAft>
              <a:defRPr sz="16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3" name="Title 2"/>
          <p:cNvSpPr>
            <a:spLocks noGrp="1"/>
          </p:cNvSpPr>
          <p:nvPr>
            <p:ph type="title" hasCustomPrompt="1"/>
          </p:nvPr>
        </p:nvSpPr>
        <p:spPr/>
        <p:txBody>
          <a:bodyPr/>
          <a:lstStyle/>
          <a:p>
            <a:r>
              <a:rPr lang="en-US" dirty="0" smtClean="0"/>
              <a:t>Click to add a title</a:t>
            </a:r>
            <a:endParaRPr lang="en-US" dirty="0"/>
          </a:p>
        </p:txBody>
      </p:sp>
      <p:sp>
        <p:nvSpPr>
          <p:cNvPr id="7"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998"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Tree>
    <p:extLst>
      <p:ext uri="{BB962C8B-B14F-4D97-AF65-F5344CB8AC3E}">
        <p14:creationId xmlns:p14="http://schemas.microsoft.com/office/powerpoint/2010/main" xmlns="" val="182161761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17" name="Content Placeholder 5"/>
          <p:cNvSpPr>
            <a:spLocks noGrp="1"/>
          </p:cNvSpPr>
          <p:nvPr>
            <p:ph sz="quarter" idx="25" hasCustomPrompt="1"/>
          </p:nvPr>
        </p:nvSpPr>
        <p:spPr>
          <a:xfrm>
            <a:off x="8230042" y="1810751"/>
            <a:ext cx="3254234" cy="4271963"/>
          </a:xfrm>
        </p:spPr>
        <p:txBody>
          <a:bodyPr/>
          <a:lstStyle>
            <a:lvl1pPr>
              <a:defRPr sz="1600"/>
            </a:lvl1pPr>
            <a:lvl2pPr>
              <a:defRPr sz="1600"/>
            </a:lvl2pPr>
            <a:lvl3pPr>
              <a:defRPr sz="1400"/>
            </a:lvl3pPr>
            <a:lvl4pPr>
              <a:defRPr sz="1400"/>
            </a:lvl4pPr>
            <a:lvl5pPr>
              <a:defRPr sz="12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5" name="Content Placeholder 5"/>
          <p:cNvSpPr>
            <a:spLocks noGrp="1"/>
          </p:cNvSpPr>
          <p:nvPr>
            <p:ph sz="quarter" idx="24" hasCustomPrompt="1"/>
          </p:nvPr>
        </p:nvSpPr>
        <p:spPr>
          <a:xfrm>
            <a:off x="4361505" y="1810751"/>
            <a:ext cx="3254234" cy="4271963"/>
          </a:xfrm>
        </p:spPr>
        <p:txBody>
          <a:bodyPr/>
          <a:lstStyle>
            <a:lvl1pPr>
              <a:defRPr sz="1600"/>
            </a:lvl1pPr>
            <a:lvl2pPr>
              <a:defRPr sz="1600"/>
            </a:lvl2pPr>
            <a:lvl3pPr>
              <a:defRPr sz="1400"/>
            </a:lvl3pPr>
            <a:lvl4pPr>
              <a:defRPr sz="1400"/>
            </a:lvl4pPr>
            <a:lvl5pPr>
              <a:defRPr sz="12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2" name="Content Placeholder 5"/>
          <p:cNvSpPr>
            <a:spLocks noGrp="1"/>
          </p:cNvSpPr>
          <p:nvPr>
            <p:ph sz="quarter" idx="23" hasCustomPrompt="1"/>
          </p:nvPr>
        </p:nvSpPr>
        <p:spPr>
          <a:xfrm>
            <a:off x="517434" y="1810751"/>
            <a:ext cx="3254234" cy="4271963"/>
          </a:xfrm>
        </p:spPr>
        <p:txBody>
          <a:bodyPr/>
          <a:lstStyle>
            <a:lvl1pPr>
              <a:defRPr sz="1600"/>
            </a:lvl1pPr>
            <a:lvl2pPr>
              <a:defRPr sz="1600"/>
            </a:lvl2pPr>
            <a:lvl3pPr>
              <a:spcBef>
                <a:spcPts val="400"/>
              </a:spcBef>
              <a:spcAft>
                <a:spcPts val="400"/>
              </a:spcAft>
              <a:defRPr sz="1400"/>
            </a:lvl3pPr>
            <a:lvl4pPr>
              <a:defRPr sz="1400"/>
            </a:lvl4pPr>
            <a:lvl5pPr>
              <a:spcBef>
                <a:spcPts val="400"/>
              </a:spcBef>
              <a:spcAft>
                <a:spcPts val="400"/>
              </a:spcAft>
              <a:defRPr sz="12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2" name="Title 1"/>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xmlns="" val="3357452009"/>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3-Column">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8230042" y="1810751"/>
            <a:ext cx="3254234" cy="4271963"/>
          </a:xfrm>
        </p:spPr>
        <p:txBody>
          <a:bodyPr/>
          <a:lstStyle>
            <a:lvl1pPr>
              <a:defRPr sz="1600"/>
            </a:lvl1pPr>
            <a:lvl2pPr>
              <a:defRPr sz="1600"/>
            </a:lvl2pPr>
            <a:lvl3pPr>
              <a:defRPr sz="1400"/>
            </a:lvl3pPr>
            <a:lvl4pPr>
              <a:defRPr sz="1400"/>
            </a:lvl4pPr>
            <a:lvl5pPr>
              <a:defRPr sz="12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7" name="Content Placeholder 5"/>
          <p:cNvSpPr>
            <a:spLocks noGrp="1"/>
          </p:cNvSpPr>
          <p:nvPr>
            <p:ph sz="quarter" idx="24" hasCustomPrompt="1"/>
          </p:nvPr>
        </p:nvSpPr>
        <p:spPr>
          <a:xfrm>
            <a:off x="4361505" y="1810751"/>
            <a:ext cx="3254234" cy="4271963"/>
          </a:xfrm>
        </p:spPr>
        <p:txBody>
          <a:bodyPr/>
          <a:lstStyle>
            <a:lvl1pPr>
              <a:defRPr sz="1600"/>
            </a:lvl1pPr>
            <a:lvl2pPr>
              <a:defRPr sz="1600"/>
            </a:lvl2pPr>
            <a:lvl3pPr>
              <a:defRPr sz="1400"/>
            </a:lvl3pPr>
            <a:lvl4pPr>
              <a:defRPr sz="1400"/>
            </a:lvl4pPr>
            <a:lvl5pPr>
              <a:defRPr sz="12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14" name="Content Placeholder 5"/>
          <p:cNvSpPr>
            <a:spLocks noGrp="1"/>
          </p:cNvSpPr>
          <p:nvPr>
            <p:ph sz="quarter" idx="23" hasCustomPrompt="1"/>
          </p:nvPr>
        </p:nvSpPr>
        <p:spPr>
          <a:xfrm>
            <a:off x="517434" y="1810751"/>
            <a:ext cx="3254234" cy="4271963"/>
          </a:xfrm>
        </p:spPr>
        <p:txBody>
          <a:bodyPr/>
          <a:lstStyle>
            <a:lvl1pPr>
              <a:defRPr sz="1600"/>
            </a:lvl1pPr>
            <a:lvl2pPr>
              <a:defRPr sz="1600"/>
            </a:lvl2pPr>
            <a:lvl3pPr>
              <a:defRPr sz="1400"/>
            </a:lvl3pPr>
            <a:lvl4pPr>
              <a:defRPr sz="1400"/>
            </a:lvl4pPr>
            <a:lvl5pPr>
              <a:defRPr sz="12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2" name="Title 1"/>
          <p:cNvSpPr>
            <a:spLocks noGrp="1"/>
          </p:cNvSpPr>
          <p:nvPr>
            <p:ph type="title" hasCustomPrompt="1"/>
          </p:nvPr>
        </p:nvSpPr>
        <p:spPr/>
        <p:txBody>
          <a:bodyPr/>
          <a:lstStyle/>
          <a:p>
            <a:r>
              <a:rPr lang="en-US" dirty="0" smtClean="0"/>
              <a:t>Click to add a title</a:t>
            </a:r>
            <a:endParaRPr lang="en-US" dirty="0"/>
          </a:p>
        </p:txBody>
      </p:sp>
      <p:sp>
        <p:nvSpPr>
          <p:cNvPr id="8"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998"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Tree>
    <p:extLst>
      <p:ext uri="{BB962C8B-B14F-4D97-AF65-F5344CB8AC3E}">
        <p14:creationId xmlns:p14="http://schemas.microsoft.com/office/powerpoint/2010/main" xmlns="" val="1436901760"/>
      </p:ext>
    </p:extLst>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16" name="Content Placeholder 15"/>
          <p:cNvSpPr>
            <a:spLocks noGrp="1"/>
          </p:cNvSpPr>
          <p:nvPr>
            <p:ph sz="quarter" idx="14" hasCustomPrompt="1"/>
          </p:nvPr>
        </p:nvSpPr>
        <p:spPr>
          <a:xfrm>
            <a:off x="597539" y="1905003"/>
            <a:ext cx="10975658" cy="4178300"/>
          </a:xfrm>
          <a:prstGeom prst="rect">
            <a:avLst/>
          </a:prstGeom>
        </p:spPr>
        <p:txBody>
          <a:bodyPr/>
          <a:lstStyle>
            <a:lvl1pPr>
              <a:defRPr sz="1998" b="1" baseline="0">
                <a:solidFill>
                  <a:schemeClr val="bg1">
                    <a:lumMod val="85000"/>
                  </a:schemeClr>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smtClean="0"/>
              <a:t>Click on an icon to insert charts, tables and images</a:t>
            </a:r>
          </a:p>
        </p:txBody>
      </p:sp>
      <p:sp>
        <p:nvSpPr>
          <p:cNvPr id="2" name="Title 1"/>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xmlns="" val="95040052"/>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 Visual">
    <p:spTree>
      <p:nvGrpSpPr>
        <p:cNvPr id="1" name=""/>
        <p:cNvGrpSpPr/>
        <p:nvPr/>
      </p:nvGrpSpPr>
      <p:grpSpPr>
        <a:xfrm>
          <a:off x="0" y="0"/>
          <a:ext cx="0" cy="0"/>
          <a:chOff x="0" y="0"/>
          <a:chExt cx="0" cy="0"/>
        </a:xfrm>
      </p:grpSpPr>
      <p:sp>
        <p:nvSpPr>
          <p:cNvPr id="8" name="Content Placeholder 15"/>
          <p:cNvSpPr>
            <a:spLocks noGrp="1"/>
          </p:cNvSpPr>
          <p:nvPr>
            <p:ph sz="quarter" idx="14" hasCustomPrompt="1"/>
          </p:nvPr>
        </p:nvSpPr>
        <p:spPr>
          <a:xfrm>
            <a:off x="597539" y="1905003"/>
            <a:ext cx="10975658" cy="4178300"/>
          </a:xfrm>
          <a:prstGeom prst="rect">
            <a:avLst/>
          </a:prstGeom>
        </p:spPr>
        <p:txBody>
          <a:bodyPr/>
          <a:lstStyle>
            <a:lvl1pPr>
              <a:defRPr sz="1998" b="1" baseline="0">
                <a:solidFill>
                  <a:schemeClr val="bg1">
                    <a:lumMod val="85000"/>
                  </a:schemeClr>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smtClean="0"/>
              <a:t>Click on an icon to insert charts, tables and images</a:t>
            </a:r>
          </a:p>
        </p:txBody>
      </p:sp>
      <p:sp>
        <p:nvSpPr>
          <p:cNvPr id="2" name="Title 1"/>
          <p:cNvSpPr>
            <a:spLocks noGrp="1"/>
          </p:cNvSpPr>
          <p:nvPr>
            <p:ph type="title" hasCustomPrompt="1"/>
          </p:nvPr>
        </p:nvSpPr>
        <p:spPr/>
        <p:txBody>
          <a:bodyPr/>
          <a:lstStyle/>
          <a:p>
            <a:r>
              <a:rPr lang="en-US" dirty="0" smtClean="0"/>
              <a:t>Click to add a title</a:t>
            </a:r>
            <a:endParaRPr lang="en-US" dirty="0"/>
          </a:p>
        </p:txBody>
      </p:sp>
      <p:sp>
        <p:nvSpPr>
          <p:cNvPr id="6"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998"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Tree>
    <p:extLst>
      <p:ext uri="{BB962C8B-B14F-4D97-AF65-F5344CB8AC3E}">
        <p14:creationId xmlns:p14="http://schemas.microsoft.com/office/powerpoint/2010/main" xmlns="" val="2139247163"/>
      </p:ext>
    </p:extLst>
  </p:cSld>
  <p:clrMapOvr>
    <a:masterClrMapping/>
  </p:clrMapOvr>
  <p:transition spd="slow">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ptioned Visual">
    <p:spTree>
      <p:nvGrpSpPr>
        <p:cNvPr id="1" name=""/>
        <p:cNvGrpSpPr/>
        <p:nvPr/>
      </p:nvGrpSpPr>
      <p:grpSpPr>
        <a:xfrm>
          <a:off x="0" y="0"/>
          <a:ext cx="0" cy="0"/>
          <a:chOff x="0" y="0"/>
          <a:chExt cx="0" cy="0"/>
        </a:xfrm>
      </p:grpSpPr>
      <p:sp>
        <p:nvSpPr>
          <p:cNvPr id="10" name="Content Placeholder 15"/>
          <p:cNvSpPr>
            <a:spLocks noGrp="1"/>
          </p:cNvSpPr>
          <p:nvPr>
            <p:ph sz="quarter" idx="26" hasCustomPrompt="1"/>
          </p:nvPr>
        </p:nvSpPr>
        <p:spPr>
          <a:xfrm>
            <a:off x="597542" y="1905003"/>
            <a:ext cx="7242327" cy="4178300"/>
          </a:xfrm>
          <a:prstGeom prst="rect">
            <a:avLst/>
          </a:prstGeom>
        </p:spPr>
        <p:txBody>
          <a:bodyPr/>
          <a:lstStyle>
            <a:lvl1pPr>
              <a:defRPr sz="1998" b="1" baseline="0">
                <a:solidFill>
                  <a:schemeClr val="bg1">
                    <a:lumMod val="85000"/>
                  </a:schemeClr>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smtClean="0"/>
              <a:t>Click on an icon to insert charts, tables and images</a:t>
            </a:r>
          </a:p>
        </p:txBody>
      </p:sp>
      <p:sp>
        <p:nvSpPr>
          <p:cNvPr id="9" name="Content Placeholder 5"/>
          <p:cNvSpPr>
            <a:spLocks noGrp="1"/>
          </p:cNvSpPr>
          <p:nvPr>
            <p:ph sz="quarter" idx="25" hasCustomPrompt="1"/>
          </p:nvPr>
        </p:nvSpPr>
        <p:spPr>
          <a:xfrm>
            <a:off x="8230042" y="1810751"/>
            <a:ext cx="3254234" cy="4271963"/>
          </a:xfrm>
        </p:spPr>
        <p:txBody>
          <a:bodyPr>
            <a:normAutofit/>
          </a:bodyPr>
          <a:lstStyle>
            <a:lvl1pPr>
              <a:defRPr sz="1600"/>
            </a:lvl1pPr>
            <a:lvl2pPr>
              <a:defRPr sz="1600"/>
            </a:lvl2pPr>
            <a:lvl3pPr>
              <a:defRPr sz="1400"/>
            </a:lvl3pPr>
            <a:lvl4pPr>
              <a:defRPr sz="1400"/>
            </a:lvl4pPr>
            <a:lvl5pPr>
              <a:defRPr sz="12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3" name="Title 2"/>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xmlns="" val="2591972938"/>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title Captioned Visual">
    <p:spTree>
      <p:nvGrpSpPr>
        <p:cNvPr id="1" name=""/>
        <p:cNvGrpSpPr/>
        <p:nvPr/>
      </p:nvGrpSpPr>
      <p:grpSpPr>
        <a:xfrm>
          <a:off x="0" y="0"/>
          <a:ext cx="0" cy="0"/>
          <a:chOff x="0" y="0"/>
          <a:chExt cx="0" cy="0"/>
        </a:xfrm>
      </p:grpSpPr>
      <p:sp>
        <p:nvSpPr>
          <p:cNvPr id="11" name="Content Placeholder 15"/>
          <p:cNvSpPr>
            <a:spLocks noGrp="1"/>
          </p:cNvSpPr>
          <p:nvPr>
            <p:ph sz="quarter" idx="26" hasCustomPrompt="1"/>
          </p:nvPr>
        </p:nvSpPr>
        <p:spPr>
          <a:xfrm>
            <a:off x="597542" y="1905003"/>
            <a:ext cx="7242327" cy="4178300"/>
          </a:xfrm>
          <a:prstGeom prst="rect">
            <a:avLst/>
          </a:prstGeom>
        </p:spPr>
        <p:txBody>
          <a:bodyPr/>
          <a:lstStyle>
            <a:lvl1pPr>
              <a:defRPr sz="1998" b="1" baseline="0">
                <a:solidFill>
                  <a:srgbClr val="D9D9D9"/>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smtClean="0"/>
              <a:t>Click on an icon to insert charts, tables and images</a:t>
            </a:r>
          </a:p>
        </p:txBody>
      </p:sp>
      <p:sp>
        <p:nvSpPr>
          <p:cNvPr id="10" name="Content Placeholder 5"/>
          <p:cNvSpPr>
            <a:spLocks noGrp="1"/>
          </p:cNvSpPr>
          <p:nvPr>
            <p:ph sz="quarter" idx="25" hasCustomPrompt="1"/>
          </p:nvPr>
        </p:nvSpPr>
        <p:spPr>
          <a:xfrm>
            <a:off x="8230042" y="1810751"/>
            <a:ext cx="3254234" cy="4271963"/>
          </a:xfrm>
        </p:spPr>
        <p:txBody>
          <a:bodyPr>
            <a:normAutofit/>
          </a:bodyPr>
          <a:lstStyle>
            <a:lvl1pPr>
              <a:defRPr sz="1600"/>
            </a:lvl1pPr>
            <a:lvl2pPr>
              <a:defRPr sz="1600"/>
            </a:lvl2pPr>
            <a:lvl3pPr>
              <a:defRPr sz="1400"/>
            </a:lvl3pPr>
            <a:lvl4pPr>
              <a:defRPr sz="1400"/>
            </a:lvl4pPr>
            <a:lvl5pPr>
              <a:defRPr sz="1200"/>
            </a:lvl5pPr>
          </a:lstStyle>
          <a:p>
            <a:pPr lvl="0"/>
            <a:r>
              <a:rPr lang="en-US" dirty="0" smtClean="0"/>
              <a:t>Click to add content</a:t>
            </a:r>
          </a:p>
          <a:p>
            <a:pPr lvl="1"/>
            <a:r>
              <a:rPr lang="en-US" dirty="0" smtClean="0"/>
              <a:t>Use the Increase/Decrease Indent control to select the second level content style  </a:t>
            </a:r>
          </a:p>
          <a:p>
            <a:pPr lvl="2"/>
            <a:r>
              <a:rPr lang="en-US" dirty="0" smtClean="0"/>
              <a:t>Third level style uses bullets to separate ideas</a:t>
            </a:r>
          </a:p>
          <a:p>
            <a:pPr lvl="3"/>
            <a:r>
              <a:rPr lang="en-US" dirty="0" smtClean="0"/>
              <a:t>Fourth level content</a:t>
            </a:r>
          </a:p>
          <a:p>
            <a:pPr lvl="4"/>
            <a:r>
              <a:rPr lang="en-US" dirty="0" smtClean="0"/>
              <a:t>Fifth level content</a:t>
            </a:r>
          </a:p>
        </p:txBody>
      </p:sp>
      <p:sp>
        <p:nvSpPr>
          <p:cNvPr id="3" name="Title 2"/>
          <p:cNvSpPr>
            <a:spLocks noGrp="1"/>
          </p:cNvSpPr>
          <p:nvPr>
            <p:ph type="title" hasCustomPrompt="1"/>
          </p:nvPr>
        </p:nvSpPr>
        <p:spPr/>
        <p:txBody>
          <a:bodyPr/>
          <a:lstStyle/>
          <a:p>
            <a:r>
              <a:rPr lang="en-US" dirty="0" smtClean="0"/>
              <a:t>Click to add a title</a:t>
            </a:r>
            <a:endParaRPr lang="en-US" dirty="0"/>
          </a:p>
        </p:txBody>
      </p:sp>
      <p:sp>
        <p:nvSpPr>
          <p:cNvPr id="7"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998"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Tree>
    <p:extLst>
      <p:ext uri="{BB962C8B-B14F-4D97-AF65-F5344CB8AC3E}">
        <p14:creationId xmlns:p14="http://schemas.microsoft.com/office/powerpoint/2010/main" xmlns="" val="2622684413"/>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rgbClr val="ECEEF1"/>
        </a:solidFill>
        <a:effectLst/>
      </p:bgPr>
    </p:bg>
    <p:spTree>
      <p:nvGrpSpPr>
        <p:cNvPr id="1" name=""/>
        <p:cNvGrpSpPr/>
        <p:nvPr/>
      </p:nvGrpSpPr>
      <p:grpSpPr>
        <a:xfrm>
          <a:off x="0" y="0"/>
          <a:ext cx="0" cy="0"/>
          <a:chOff x="0" y="0"/>
          <a:chExt cx="0" cy="0"/>
        </a:xfrm>
      </p:grpSpPr>
      <p:pic>
        <p:nvPicPr>
          <p:cNvPr id="11" name="Picture 10" descr="Badges-02.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 y="7"/>
            <a:ext cx="12224520" cy="6874503"/>
          </a:xfrm>
          <a:prstGeom prst="rect">
            <a:avLst/>
          </a:prstGeom>
        </p:spPr>
      </p:pic>
      <p:sp>
        <p:nvSpPr>
          <p:cNvPr id="7" name="Text Placeholder 5"/>
          <p:cNvSpPr>
            <a:spLocks noGrp="1"/>
          </p:cNvSpPr>
          <p:nvPr>
            <p:ph type="body" sz="quarter" idx="12" hasCustomPrompt="1"/>
          </p:nvPr>
        </p:nvSpPr>
        <p:spPr>
          <a:xfrm>
            <a:off x="1438926" y="5014012"/>
            <a:ext cx="7085019" cy="1176193"/>
          </a:xfrm>
          <a:prstGeom prst="rect">
            <a:avLst/>
          </a:prstGeom>
        </p:spPr>
        <p:txBody>
          <a:bodyPr anchor="t" anchorCtr="0">
            <a:noAutofit/>
          </a:bodyPr>
          <a:lstStyle>
            <a:lvl1pPr marL="0" indent="0">
              <a:buFontTx/>
              <a:buNone/>
              <a:defRPr sz="2298" b="0" i="0" cap="none" spc="-31">
                <a:solidFill>
                  <a:schemeClr val="bg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smtClean="0"/>
              <a:t>Click to add an author</a:t>
            </a:r>
          </a:p>
        </p:txBody>
      </p:sp>
      <p:sp>
        <p:nvSpPr>
          <p:cNvPr id="9" name="Date Placeholder 7"/>
          <p:cNvSpPr>
            <a:spLocks noGrp="1"/>
          </p:cNvSpPr>
          <p:nvPr>
            <p:ph type="dt" sz="half" idx="19"/>
          </p:nvPr>
        </p:nvSpPr>
        <p:spPr>
          <a:xfrm>
            <a:off x="1438926" y="4430579"/>
            <a:ext cx="7085019" cy="335107"/>
          </a:xfrm>
          <a:prstGeom prst="rect">
            <a:avLst/>
          </a:prstGeom>
        </p:spPr>
        <p:txBody>
          <a:bodyPr lIns="91416" tIns="45707" rIns="91416" bIns="45707" anchor="t" anchorCtr="0">
            <a:noAutofit/>
          </a:bodyPr>
          <a:lstStyle>
            <a:lvl1pPr>
              <a:defRPr sz="1600" spc="-31">
                <a:solidFill>
                  <a:schemeClr val="bg1"/>
                </a:solidFill>
                <a:latin typeface="+mn-lt"/>
              </a:defRPr>
            </a:lvl1pPr>
          </a:lstStyle>
          <a:p>
            <a:pPr defTabSz="457791"/>
            <a:fld id="{6EA1CC63-3183-424F-8CBF-0850C59E1749}" type="datetime1">
              <a:rPr lang="en-US" smtClean="0">
                <a:solidFill>
                  <a:srgbClr val="FFFFFF"/>
                </a:solidFill>
              </a:rPr>
              <a:pPr defTabSz="457791"/>
              <a:t>1/9/2017</a:t>
            </a:fld>
            <a:endParaRPr lang="en-US" dirty="0">
              <a:solidFill>
                <a:srgbClr val="FFFFFF"/>
              </a:solidFill>
            </a:endParaRPr>
          </a:p>
        </p:txBody>
      </p:sp>
      <p:sp>
        <p:nvSpPr>
          <p:cNvPr id="8" name="Title 18"/>
          <p:cNvSpPr>
            <a:spLocks noGrp="1"/>
          </p:cNvSpPr>
          <p:nvPr>
            <p:ph type="title" hasCustomPrompt="1"/>
          </p:nvPr>
        </p:nvSpPr>
        <p:spPr>
          <a:xfrm>
            <a:off x="1437349" y="1979094"/>
            <a:ext cx="7086599" cy="2437245"/>
          </a:xfrm>
          <a:prstGeom prst="rect">
            <a:avLst/>
          </a:prstGeom>
        </p:spPr>
        <p:txBody>
          <a:bodyPr wrap="square" anchor="b" anchorCtr="0">
            <a:noAutofit/>
          </a:bodyPr>
          <a:lstStyle>
            <a:lvl1pPr>
              <a:lnSpc>
                <a:spcPct val="95000"/>
              </a:lnSpc>
              <a:defRPr sz="4998" b="1" i="0" cap="none" spc="-31" baseline="0">
                <a:solidFill>
                  <a:schemeClr val="bg1"/>
                </a:solidFill>
                <a:latin typeface="+mj-lt"/>
              </a:defRPr>
            </a:lvl1pPr>
          </a:lstStyle>
          <a:p>
            <a:r>
              <a:rPr lang="en-US" dirty="0" smtClean="0"/>
              <a:t>Click to add a title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58707" y="382224"/>
            <a:ext cx="2746528" cy="872289"/>
          </a:xfrm>
          <a:prstGeom prst="rect">
            <a:avLst/>
          </a:prstGeom>
        </p:spPr>
      </p:pic>
    </p:spTree>
    <p:extLst>
      <p:ext uri="{BB962C8B-B14F-4D97-AF65-F5344CB8AC3E}">
        <p14:creationId xmlns:p14="http://schemas.microsoft.com/office/powerpoint/2010/main" xmlns="" val="519406171"/>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Title 1">
    <p:spTree>
      <p:nvGrpSpPr>
        <p:cNvPr id="1" name=""/>
        <p:cNvGrpSpPr/>
        <p:nvPr/>
      </p:nvGrpSpPr>
      <p:grpSpPr>
        <a:xfrm>
          <a:off x="0" y="0"/>
          <a:ext cx="0" cy="0"/>
          <a:chOff x="0" y="0"/>
          <a:chExt cx="0" cy="0"/>
        </a:xfrm>
      </p:grpSpPr>
      <p:sp>
        <p:nvSpPr>
          <p:cNvPr id="7" name="Text Placeholder 9"/>
          <p:cNvSpPr>
            <a:spLocks noGrp="1"/>
          </p:cNvSpPr>
          <p:nvPr>
            <p:ph type="body" sz="quarter" idx="14" hasCustomPrompt="1"/>
          </p:nvPr>
        </p:nvSpPr>
        <p:spPr>
          <a:xfrm>
            <a:off x="6490568" y="2360542"/>
            <a:ext cx="5047488" cy="1938974"/>
          </a:xfrm>
        </p:spPr>
        <p:txBody>
          <a:bodyPr anchor="ctr"/>
          <a:lstStyle>
            <a:lvl1pPr>
              <a:lnSpc>
                <a:spcPct val="95000"/>
              </a:lnSpc>
              <a:defRPr sz="3998" b="0">
                <a:solidFill>
                  <a:schemeClr val="accent1"/>
                </a:solidFill>
              </a:defRPr>
            </a:lvl1pPr>
            <a:lvl2pPr>
              <a:lnSpc>
                <a:spcPct val="95000"/>
              </a:lnSpc>
              <a:defRPr sz="3198" baseline="0">
                <a:solidFill>
                  <a:schemeClr val="tx1"/>
                </a:solidFill>
              </a:defRPr>
            </a:lvl2pPr>
            <a:lvl3pPr marL="274156" indent="-274156">
              <a:lnSpc>
                <a:spcPct val="95000"/>
              </a:lnSpc>
              <a:buClrTx/>
              <a:buSzPct val="100000"/>
              <a:buFont typeface="Lucida Grande"/>
              <a:buChar char="–"/>
              <a:defRPr sz="1998" b="1" i="0">
                <a:solidFill>
                  <a:schemeClr val="tx1"/>
                </a:solidFill>
              </a:defRPr>
            </a:lvl3pPr>
            <a:lvl4pPr marL="274156" indent="0">
              <a:lnSpc>
                <a:spcPct val="95000"/>
              </a:lnSpc>
              <a:spcBef>
                <a:spcPts val="0"/>
              </a:spcBef>
              <a:buFontTx/>
              <a:buNone/>
              <a:defRPr sz="1798">
                <a:solidFill>
                  <a:schemeClr val="tx1"/>
                </a:solidFill>
              </a:defRPr>
            </a:lvl4pPr>
            <a:lvl5pPr marL="274156">
              <a:lnSpc>
                <a:spcPct val="95000"/>
              </a:lnSpc>
              <a:defRPr sz="1798" b="0" i="0">
                <a:solidFill>
                  <a:schemeClr val="tx1"/>
                </a:solidFill>
              </a:defRPr>
            </a:lvl5pPr>
          </a:lstStyle>
          <a:p>
            <a:pPr lvl="0"/>
            <a:r>
              <a:rPr lang="en-US" dirty="0" smtClean="0"/>
              <a:t>Click to add a section title or quote</a:t>
            </a:r>
          </a:p>
        </p:txBody>
      </p:sp>
    </p:spTree>
    <p:extLst>
      <p:ext uri="{BB962C8B-B14F-4D97-AF65-F5344CB8AC3E}">
        <p14:creationId xmlns:p14="http://schemas.microsoft.com/office/powerpoint/2010/main" xmlns="" val="1620707727"/>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Title 2">
    <p:bg>
      <p:bgPr>
        <a:solidFill>
          <a:srgbClr val="ECEEF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4" hasCustomPrompt="1"/>
          </p:nvPr>
        </p:nvSpPr>
        <p:spPr>
          <a:xfrm>
            <a:off x="6490568" y="2360542"/>
            <a:ext cx="5047488" cy="1938974"/>
          </a:xfrm>
        </p:spPr>
        <p:txBody>
          <a:bodyPr anchor="ctr"/>
          <a:lstStyle>
            <a:lvl1pPr>
              <a:lnSpc>
                <a:spcPct val="95000"/>
              </a:lnSpc>
              <a:defRPr sz="3998" b="0">
                <a:solidFill>
                  <a:schemeClr val="accent1"/>
                </a:solidFill>
              </a:defRPr>
            </a:lvl1pPr>
            <a:lvl2pPr>
              <a:lnSpc>
                <a:spcPct val="95000"/>
              </a:lnSpc>
              <a:defRPr sz="3198" baseline="0">
                <a:solidFill>
                  <a:schemeClr val="tx1"/>
                </a:solidFill>
              </a:defRPr>
            </a:lvl2pPr>
            <a:lvl3pPr marL="274156" indent="-274156">
              <a:lnSpc>
                <a:spcPct val="95000"/>
              </a:lnSpc>
              <a:buClrTx/>
              <a:buSzPct val="100000"/>
              <a:buFont typeface="Lucida Grande"/>
              <a:buChar char="–"/>
              <a:defRPr sz="1998" b="1" i="0">
                <a:solidFill>
                  <a:schemeClr val="tx1"/>
                </a:solidFill>
              </a:defRPr>
            </a:lvl3pPr>
            <a:lvl4pPr marL="274156" indent="0">
              <a:lnSpc>
                <a:spcPct val="95000"/>
              </a:lnSpc>
              <a:spcBef>
                <a:spcPts val="0"/>
              </a:spcBef>
              <a:buFontTx/>
              <a:buNone/>
              <a:defRPr sz="1798">
                <a:solidFill>
                  <a:schemeClr val="tx1"/>
                </a:solidFill>
              </a:defRPr>
            </a:lvl4pPr>
            <a:lvl5pPr marL="274156">
              <a:lnSpc>
                <a:spcPct val="95000"/>
              </a:lnSpc>
              <a:defRPr sz="1798" b="0" i="0">
                <a:solidFill>
                  <a:schemeClr val="tx1"/>
                </a:solidFill>
              </a:defRPr>
            </a:lvl5pPr>
          </a:lstStyle>
          <a:p>
            <a:pPr lvl="0"/>
            <a:r>
              <a:rPr lang="en-US" dirty="0" smtClean="0"/>
              <a:t>Click to add a section title or quote</a:t>
            </a:r>
          </a:p>
        </p:txBody>
      </p:sp>
    </p:spTree>
    <p:extLst>
      <p:ext uri="{BB962C8B-B14F-4D97-AF65-F5344CB8AC3E}">
        <p14:creationId xmlns:p14="http://schemas.microsoft.com/office/powerpoint/2010/main" xmlns="" val="459469714"/>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Title 3">
    <p:bg>
      <p:bgPr>
        <a:solidFill>
          <a:srgbClr val="ECEEF1"/>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711632" y="2360542"/>
            <a:ext cx="10852029" cy="1938974"/>
          </a:xfrm>
        </p:spPr>
        <p:txBody>
          <a:bodyPr numCol="2" spcCol="914400" anchor="ctr"/>
          <a:lstStyle>
            <a:lvl1pPr>
              <a:lnSpc>
                <a:spcPct val="95000"/>
              </a:lnSpc>
              <a:defRPr sz="3998" b="0" baseline="0">
                <a:solidFill>
                  <a:schemeClr val="accent1"/>
                </a:solidFill>
              </a:defRPr>
            </a:lvl1pPr>
            <a:lvl2pPr>
              <a:lnSpc>
                <a:spcPct val="95000"/>
              </a:lnSpc>
              <a:defRPr sz="3198" baseline="0">
                <a:solidFill>
                  <a:schemeClr val="tx1"/>
                </a:solidFill>
              </a:defRPr>
            </a:lvl2pPr>
            <a:lvl3pPr marL="274156" indent="-274156">
              <a:lnSpc>
                <a:spcPct val="95000"/>
              </a:lnSpc>
              <a:buClrTx/>
              <a:buSzPct val="100000"/>
              <a:buFont typeface="Lucida Grande"/>
              <a:buChar char="–"/>
              <a:defRPr sz="1998" b="1" i="0">
                <a:solidFill>
                  <a:schemeClr val="tx1"/>
                </a:solidFill>
              </a:defRPr>
            </a:lvl3pPr>
            <a:lvl4pPr marL="274156" indent="0">
              <a:lnSpc>
                <a:spcPct val="95000"/>
              </a:lnSpc>
              <a:spcBef>
                <a:spcPts val="0"/>
              </a:spcBef>
              <a:buFontTx/>
              <a:buNone/>
              <a:defRPr sz="1798">
                <a:solidFill>
                  <a:schemeClr val="tx1"/>
                </a:solidFill>
              </a:defRPr>
            </a:lvl4pPr>
            <a:lvl5pPr marL="274156">
              <a:lnSpc>
                <a:spcPct val="95000"/>
              </a:lnSpc>
              <a:defRPr sz="1798" b="0" i="0">
                <a:solidFill>
                  <a:schemeClr val="tx1"/>
                </a:solidFill>
              </a:defRPr>
            </a:lvl5pPr>
          </a:lstStyle>
          <a:p>
            <a:pPr lvl="0"/>
            <a:r>
              <a:rPr lang="en-US" dirty="0" smtClean="0"/>
              <a:t>Click to add a section title or quote	</a:t>
            </a:r>
          </a:p>
          <a:p>
            <a:pPr lvl="0"/>
            <a:r>
              <a:rPr lang="en-US" dirty="0" smtClean="0"/>
              <a:t>Click to add a second section title or quote</a:t>
            </a:r>
          </a:p>
        </p:txBody>
      </p:sp>
    </p:spTree>
    <p:extLst>
      <p:ext uri="{BB962C8B-B14F-4D97-AF65-F5344CB8AC3E}">
        <p14:creationId xmlns:p14="http://schemas.microsoft.com/office/powerpoint/2010/main" xmlns="" val="1678483518"/>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Title 4">
    <p:bg>
      <p:bgPr>
        <a:solidFill>
          <a:srgbClr val="ECEEF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5" hasCustomPrompt="1"/>
          </p:nvPr>
        </p:nvSpPr>
        <p:spPr>
          <a:xfrm>
            <a:off x="1406898" y="2681353"/>
            <a:ext cx="9342028" cy="682212"/>
          </a:xfrm>
        </p:spPr>
        <p:txBody>
          <a:bodyPr wrap="square" anchor="ctr">
            <a:spAutoFit/>
          </a:bodyPr>
          <a:lstStyle>
            <a:lvl1pPr>
              <a:lnSpc>
                <a:spcPct val="95000"/>
              </a:lnSpc>
              <a:defRPr sz="3998" b="0" baseline="0">
                <a:solidFill>
                  <a:schemeClr val="accent1"/>
                </a:solidFill>
              </a:defRPr>
            </a:lvl1pPr>
            <a:lvl2pPr>
              <a:lnSpc>
                <a:spcPct val="95000"/>
              </a:lnSpc>
              <a:defRPr sz="3198" baseline="0">
                <a:solidFill>
                  <a:schemeClr val="tx1"/>
                </a:solidFill>
              </a:defRPr>
            </a:lvl2pPr>
            <a:lvl3pPr marL="274156" indent="-274156">
              <a:lnSpc>
                <a:spcPct val="95000"/>
              </a:lnSpc>
              <a:buClrTx/>
              <a:buSzPct val="100000"/>
              <a:buFont typeface="Lucida Grande"/>
              <a:buChar char="–"/>
              <a:defRPr sz="1998" b="1" i="0">
                <a:solidFill>
                  <a:schemeClr val="tx1"/>
                </a:solidFill>
              </a:defRPr>
            </a:lvl3pPr>
            <a:lvl4pPr marL="274156" indent="0">
              <a:lnSpc>
                <a:spcPct val="95000"/>
              </a:lnSpc>
              <a:spcBef>
                <a:spcPts val="0"/>
              </a:spcBef>
              <a:buFontTx/>
              <a:buNone/>
              <a:defRPr sz="1798">
                <a:solidFill>
                  <a:schemeClr val="tx1"/>
                </a:solidFill>
              </a:defRPr>
            </a:lvl4pPr>
            <a:lvl5pPr marL="274156">
              <a:lnSpc>
                <a:spcPct val="95000"/>
              </a:lnSpc>
              <a:defRPr sz="1798" b="0" i="0">
                <a:solidFill>
                  <a:schemeClr val="tx1"/>
                </a:solidFill>
              </a:defRPr>
            </a:lvl5pPr>
          </a:lstStyle>
          <a:p>
            <a:pPr lvl="0"/>
            <a:r>
              <a:rPr lang="en-US" dirty="0" smtClean="0"/>
              <a:t>Click to add a section title or quote</a:t>
            </a:r>
          </a:p>
        </p:txBody>
      </p:sp>
    </p:spTree>
    <p:extLst>
      <p:ext uri="{BB962C8B-B14F-4D97-AF65-F5344CB8AC3E}">
        <p14:creationId xmlns:p14="http://schemas.microsoft.com/office/powerpoint/2010/main" xmlns="" val="3328432814"/>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Title 5">
    <p:bg>
      <p:bgPr>
        <a:solidFill>
          <a:srgbClr val="ECEEF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5" hasCustomPrompt="1"/>
          </p:nvPr>
        </p:nvSpPr>
        <p:spPr>
          <a:xfrm>
            <a:off x="1406898" y="2683922"/>
            <a:ext cx="9342028" cy="677082"/>
          </a:xfrm>
        </p:spPr>
        <p:txBody>
          <a:bodyPr wrap="square" anchor="ctr">
            <a:spAutoFit/>
          </a:bodyPr>
          <a:lstStyle>
            <a:lvl1pPr marL="0" indent="-137078" algn="l">
              <a:lnSpc>
                <a:spcPct val="95000"/>
              </a:lnSpc>
              <a:spcBef>
                <a:spcPts val="400"/>
              </a:spcBef>
              <a:spcAft>
                <a:spcPts val="400"/>
              </a:spcAft>
              <a:defRPr sz="3999" b="0" baseline="0">
                <a:solidFill>
                  <a:schemeClr val="tx1"/>
                </a:solidFill>
              </a:defRPr>
            </a:lvl1pPr>
            <a:lvl2pPr marL="0" indent="-137078" algn="l">
              <a:lnSpc>
                <a:spcPct val="95000"/>
              </a:lnSpc>
              <a:spcBef>
                <a:spcPts val="400"/>
              </a:spcBef>
              <a:spcAft>
                <a:spcPts val="400"/>
              </a:spcAft>
              <a:defRPr sz="3198" baseline="0">
                <a:solidFill>
                  <a:schemeClr val="tx1"/>
                </a:solidFill>
              </a:defRPr>
            </a:lvl2pPr>
            <a:lvl3pPr marL="0" indent="-137078" algn="l">
              <a:lnSpc>
                <a:spcPct val="95000"/>
              </a:lnSpc>
              <a:spcBef>
                <a:spcPts val="400"/>
              </a:spcBef>
              <a:spcAft>
                <a:spcPts val="400"/>
              </a:spcAft>
              <a:buClrTx/>
              <a:buSzPct val="100000"/>
              <a:buFont typeface="Lucida Grande"/>
              <a:buChar char="–"/>
              <a:defRPr sz="1998" b="1" i="0">
                <a:solidFill>
                  <a:schemeClr val="tx1"/>
                </a:solidFill>
              </a:defRPr>
            </a:lvl3pPr>
            <a:lvl4pPr marL="0" indent="-137078" algn="l">
              <a:lnSpc>
                <a:spcPct val="95000"/>
              </a:lnSpc>
              <a:spcBef>
                <a:spcPts val="400"/>
              </a:spcBef>
              <a:spcAft>
                <a:spcPts val="400"/>
              </a:spcAft>
              <a:buFontTx/>
              <a:buNone/>
              <a:defRPr sz="1798">
                <a:solidFill>
                  <a:schemeClr val="tx1"/>
                </a:solidFill>
              </a:defRPr>
            </a:lvl4pPr>
            <a:lvl5pPr marL="0" indent="-137078" algn="ctr">
              <a:lnSpc>
                <a:spcPct val="95000"/>
              </a:lnSpc>
              <a:spcBef>
                <a:spcPts val="400"/>
              </a:spcBef>
              <a:spcAft>
                <a:spcPts val="400"/>
              </a:spcAft>
              <a:defRPr sz="1798" b="0" i="0">
                <a:solidFill>
                  <a:schemeClr val="tx1"/>
                </a:solidFill>
              </a:defRPr>
            </a:lvl5pPr>
            <a:lvl6pPr marL="0" indent="-137078" algn="l">
              <a:lnSpc>
                <a:spcPct val="95000"/>
              </a:lnSpc>
              <a:spcBef>
                <a:spcPts val="400"/>
              </a:spcBef>
              <a:spcAft>
                <a:spcPts val="400"/>
              </a:spcAft>
              <a:defRPr/>
            </a:lvl6pPr>
          </a:lstStyle>
          <a:p>
            <a:pPr lvl="0"/>
            <a:r>
              <a:rPr lang="en-US" dirty="0" smtClean="0"/>
              <a:t>Click to add a section title or quote</a:t>
            </a:r>
          </a:p>
        </p:txBody>
      </p:sp>
    </p:spTree>
    <p:extLst>
      <p:ext uri="{BB962C8B-B14F-4D97-AF65-F5344CB8AC3E}">
        <p14:creationId xmlns:p14="http://schemas.microsoft.com/office/powerpoint/2010/main" xmlns="" val="1879338240"/>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Title 6">
    <p:bg>
      <p:bgPr>
        <a:solidFill>
          <a:srgbClr val="ECEEF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61012" y="5889523"/>
            <a:ext cx="2069975" cy="657418"/>
          </a:xfrm>
          <a:prstGeom prst="rect">
            <a:avLst/>
          </a:prstGeom>
        </p:spPr>
      </p:pic>
      <p:sp>
        <p:nvSpPr>
          <p:cNvPr id="8" name="Text Placeholder 9"/>
          <p:cNvSpPr>
            <a:spLocks noGrp="1"/>
          </p:cNvSpPr>
          <p:nvPr>
            <p:ph type="body" sz="quarter" idx="15" hasCustomPrompt="1"/>
          </p:nvPr>
        </p:nvSpPr>
        <p:spPr>
          <a:xfrm>
            <a:off x="2" y="2680683"/>
            <a:ext cx="12192000" cy="1190069"/>
          </a:xfrm>
          <a:noFill/>
        </p:spPr>
        <p:txBody>
          <a:bodyPr wrap="square" lIns="457200" tIns="228600" rIns="457200" bIns="365760" anchor="ctr">
            <a:spAutoFit/>
          </a:bodyPr>
          <a:lstStyle>
            <a:lvl1pPr algn="ctr">
              <a:lnSpc>
                <a:spcPct val="95000"/>
              </a:lnSpc>
              <a:defRPr sz="3998" b="0" baseline="0">
                <a:solidFill>
                  <a:schemeClr val="accent1"/>
                </a:solidFill>
              </a:defRPr>
            </a:lvl1pPr>
            <a:lvl2pPr algn="ctr">
              <a:lnSpc>
                <a:spcPct val="95000"/>
              </a:lnSpc>
              <a:defRPr sz="3198" baseline="0">
                <a:solidFill>
                  <a:schemeClr val="tx1"/>
                </a:solidFill>
              </a:defRPr>
            </a:lvl2pPr>
            <a:lvl3pPr marL="274156" indent="-274156" algn="ctr">
              <a:lnSpc>
                <a:spcPct val="95000"/>
              </a:lnSpc>
              <a:buClrTx/>
              <a:buSzPct val="100000"/>
              <a:buFont typeface="Lucida Grande"/>
              <a:buChar char="–"/>
              <a:defRPr sz="1998" b="1" i="0">
                <a:solidFill>
                  <a:schemeClr val="tx1"/>
                </a:solidFill>
              </a:defRPr>
            </a:lvl3pPr>
            <a:lvl4pPr marL="274156" indent="0" algn="ctr">
              <a:lnSpc>
                <a:spcPct val="95000"/>
              </a:lnSpc>
              <a:spcBef>
                <a:spcPts val="0"/>
              </a:spcBef>
              <a:buFontTx/>
              <a:buNone/>
              <a:defRPr sz="1798">
                <a:solidFill>
                  <a:schemeClr val="tx1"/>
                </a:solidFill>
              </a:defRPr>
            </a:lvl4pPr>
            <a:lvl5pPr marL="274156" algn="ctr">
              <a:lnSpc>
                <a:spcPct val="95000"/>
              </a:lnSpc>
              <a:defRPr sz="1798" b="0" i="0">
                <a:solidFill>
                  <a:schemeClr val="tx1"/>
                </a:solidFill>
              </a:defRPr>
            </a:lvl5pPr>
            <a:lvl6pPr marL="0" indent="-137078" algn="ctr">
              <a:lnSpc>
                <a:spcPct val="95000"/>
              </a:lnSpc>
              <a:spcBef>
                <a:spcPts val="0"/>
              </a:spcBef>
              <a:defRPr/>
            </a:lvl6pPr>
            <a:lvl7pPr marL="0" indent="0" algn="ctr">
              <a:lnSpc>
                <a:spcPct val="95000"/>
              </a:lnSpc>
              <a:spcBef>
                <a:spcPts val="200"/>
              </a:spcBef>
              <a:buSzPct val="90000"/>
              <a:buFontTx/>
              <a:buNone/>
              <a:defRPr/>
            </a:lvl7pPr>
          </a:lstStyle>
          <a:p>
            <a:pPr lvl="0"/>
            <a:r>
              <a:rPr lang="en-US" dirty="0" smtClean="0"/>
              <a:t>Click to add a sign off</a:t>
            </a:r>
          </a:p>
        </p:txBody>
      </p:sp>
    </p:spTree>
    <p:extLst>
      <p:ext uri="{BB962C8B-B14F-4D97-AF65-F5344CB8AC3E}">
        <p14:creationId xmlns:p14="http://schemas.microsoft.com/office/powerpoint/2010/main" xmlns="" val="105303410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Title Photo">
    <p:bg>
      <p:bgPr>
        <a:solidFill>
          <a:srgbClr val="ECEEF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2" y="0"/>
            <a:ext cx="12192000" cy="6858000"/>
          </a:xfrm>
        </p:spPr>
        <p:txBody>
          <a:bodyPr lIns="182880" tIns="182880" rIns="182880"/>
          <a:lstStyle>
            <a:lvl1pPr>
              <a:defRPr>
                <a:solidFill>
                  <a:schemeClr val="bg1">
                    <a:lumMod val="85000"/>
                  </a:schemeClr>
                </a:solidFill>
              </a:defRPr>
            </a:lvl1pPr>
          </a:lstStyle>
          <a:p>
            <a:pPr lvl="0"/>
            <a:r>
              <a:rPr lang="en-US" dirty="0" smtClean="0"/>
              <a:t>Click into background to insert charts, tables and images</a:t>
            </a:r>
          </a:p>
        </p:txBody>
      </p:sp>
      <p:sp>
        <p:nvSpPr>
          <p:cNvPr id="6" name="Text Placeholder 9"/>
          <p:cNvSpPr>
            <a:spLocks noGrp="1"/>
          </p:cNvSpPr>
          <p:nvPr>
            <p:ph type="body" sz="quarter" idx="15" hasCustomPrompt="1"/>
          </p:nvPr>
        </p:nvSpPr>
        <p:spPr>
          <a:xfrm>
            <a:off x="2" y="2680683"/>
            <a:ext cx="12192000" cy="1190069"/>
          </a:xfrm>
          <a:solidFill>
            <a:schemeClr val="bg1">
              <a:alpha val="90000"/>
            </a:schemeClr>
          </a:solidFill>
        </p:spPr>
        <p:txBody>
          <a:bodyPr wrap="square" lIns="457200" tIns="228600" rIns="457200" bIns="365760" anchor="ctr">
            <a:spAutoFit/>
          </a:bodyPr>
          <a:lstStyle>
            <a:lvl1pPr algn="ctr">
              <a:lnSpc>
                <a:spcPct val="95000"/>
              </a:lnSpc>
              <a:defRPr sz="3998" b="0" baseline="0">
                <a:solidFill>
                  <a:schemeClr val="accent1"/>
                </a:solidFill>
              </a:defRPr>
            </a:lvl1pPr>
            <a:lvl2pPr algn="ctr">
              <a:lnSpc>
                <a:spcPct val="95000"/>
              </a:lnSpc>
              <a:defRPr sz="3198" baseline="0">
                <a:solidFill>
                  <a:schemeClr val="tx1"/>
                </a:solidFill>
              </a:defRPr>
            </a:lvl2pPr>
            <a:lvl3pPr marL="274156" indent="-274156" algn="ctr">
              <a:lnSpc>
                <a:spcPct val="95000"/>
              </a:lnSpc>
              <a:buClrTx/>
              <a:buSzPct val="100000"/>
              <a:buFont typeface="Lucida Grande"/>
              <a:buChar char="–"/>
              <a:defRPr sz="1998" b="1" i="0">
                <a:solidFill>
                  <a:schemeClr val="tx1"/>
                </a:solidFill>
              </a:defRPr>
            </a:lvl3pPr>
            <a:lvl4pPr marL="274156" indent="0" algn="ctr">
              <a:lnSpc>
                <a:spcPct val="95000"/>
              </a:lnSpc>
              <a:spcBef>
                <a:spcPts val="0"/>
              </a:spcBef>
              <a:buFontTx/>
              <a:buNone/>
              <a:defRPr sz="1798">
                <a:solidFill>
                  <a:schemeClr val="tx1"/>
                </a:solidFill>
              </a:defRPr>
            </a:lvl4pPr>
            <a:lvl5pPr marL="274156" algn="ctr">
              <a:lnSpc>
                <a:spcPct val="95000"/>
              </a:lnSpc>
              <a:defRPr sz="1798" b="0" i="0">
                <a:solidFill>
                  <a:schemeClr val="tx1"/>
                </a:solidFill>
              </a:defRPr>
            </a:lvl5pPr>
            <a:lvl6pPr marL="0" indent="-137078" algn="ctr">
              <a:lnSpc>
                <a:spcPct val="95000"/>
              </a:lnSpc>
              <a:spcBef>
                <a:spcPts val="0"/>
              </a:spcBef>
              <a:defRPr/>
            </a:lvl6pPr>
            <a:lvl7pPr marL="0" indent="0" algn="ctr">
              <a:lnSpc>
                <a:spcPct val="95000"/>
              </a:lnSpc>
              <a:spcBef>
                <a:spcPts val="200"/>
              </a:spcBef>
              <a:buSzPct val="90000"/>
              <a:buFontTx/>
              <a:buNone/>
              <a:defRPr/>
            </a:lvl7pPr>
          </a:lstStyle>
          <a:p>
            <a:pPr lvl="0"/>
            <a:r>
              <a:rPr lang="en-US" dirty="0" smtClean="0"/>
              <a:t>Click to add section title or quote</a:t>
            </a:r>
          </a:p>
        </p:txBody>
      </p:sp>
    </p:spTree>
    <p:extLst>
      <p:ext uri="{BB962C8B-B14F-4D97-AF65-F5344CB8AC3E}">
        <p14:creationId xmlns:p14="http://schemas.microsoft.com/office/powerpoint/2010/main" xmlns="" val="3090754332"/>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bg>
      <p:bgPr>
        <a:solidFill>
          <a:srgbClr val="ECEEF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2" y="0"/>
            <a:ext cx="12192000" cy="6858000"/>
          </a:xfrm>
        </p:spPr>
        <p:txBody>
          <a:bodyPr lIns="182880" tIns="182880" rIns="182880"/>
          <a:lstStyle>
            <a:lvl1pPr>
              <a:defRPr>
                <a:solidFill>
                  <a:schemeClr val="bg1">
                    <a:lumMod val="85000"/>
                  </a:schemeClr>
                </a:solidFill>
              </a:defRPr>
            </a:lvl1pPr>
          </a:lstStyle>
          <a:p>
            <a:pPr lvl="0"/>
            <a:r>
              <a:rPr lang="en-US" dirty="0" smtClean="0"/>
              <a:t>Click into background to insert charts, tables and images</a:t>
            </a:r>
          </a:p>
        </p:txBody>
      </p:sp>
    </p:spTree>
    <p:extLst>
      <p:ext uri="{BB962C8B-B14F-4D97-AF65-F5344CB8AC3E}">
        <p14:creationId xmlns:p14="http://schemas.microsoft.com/office/powerpoint/2010/main" xmlns="" val="3072052871"/>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349E0B-2168-4B7B-9CBF-524D9EBF49CC}" type="datetime1">
              <a:rPr lang="en-US" smtClean="0">
                <a:solidFill>
                  <a:srgbClr val="5E5E5E">
                    <a:tint val="75000"/>
                  </a:srgbClr>
                </a:solidFill>
              </a:rPr>
              <a:pPr/>
              <a:t>1/9/2017</a:t>
            </a:fld>
            <a:endParaRPr lang="en-US">
              <a:solidFill>
                <a:srgbClr val="5E5E5E">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srgbClr val="5E5E5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38745C3-DCAF-A344-86B0-2C42FFA46634}" type="slidenum">
              <a:rPr lang="en-US">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30552189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Full Screen Photo">
    <p:bg>
      <p:bgPr>
        <a:solidFill>
          <a:srgbClr val="ECEEF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2" y="0"/>
            <a:ext cx="12192000" cy="6858000"/>
          </a:xfrm>
        </p:spPr>
        <p:txBody>
          <a:bodyPr lIns="182880" tIns="182880" rIns="182880"/>
          <a:lstStyle>
            <a:lvl1pPr>
              <a:defRPr>
                <a:solidFill>
                  <a:schemeClr val="bg1">
                    <a:lumMod val="85000"/>
                  </a:schemeClr>
                </a:solidFill>
              </a:defRPr>
            </a:lvl1pPr>
          </a:lstStyle>
          <a:p>
            <a:pPr lvl="0"/>
            <a:r>
              <a:rPr lang="en-US" dirty="0" smtClean="0"/>
              <a:t>Click into background to insert charts, tables and images</a:t>
            </a:r>
          </a:p>
        </p:txBody>
      </p:sp>
    </p:spTree>
    <p:extLst>
      <p:ext uri="{BB962C8B-B14F-4D97-AF65-F5344CB8AC3E}">
        <p14:creationId xmlns:p14="http://schemas.microsoft.com/office/powerpoint/2010/main" xmlns="" val="2084909313"/>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rgbClr val="ECEEF1"/>
        </a:solidFill>
        <a:effectLst/>
      </p:bgPr>
    </p:bg>
    <p:spTree>
      <p:nvGrpSpPr>
        <p:cNvPr id="1" name=""/>
        <p:cNvGrpSpPr/>
        <p:nvPr/>
      </p:nvGrpSpPr>
      <p:grpSpPr>
        <a:xfrm>
          <a:off x="0" y="0"/>
          <a:ext cx="0" cy="0"/>
          <a:chOff x="0" y="0"/>
          <a:chExt cx="0" cy="0"/>
        </a:xfrm>
      </p:grpSpPr>
      <p:pic>
        <p:nvPicPr>
          <p:cNvPr id="6" name="Picture 5" descr="Badges-03.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 y="7"/>
            <a:ext cx="12224520" cy="6874503"/>
          </a:xfrm>
          <a:prstGeom prst="rect">
            <a:avLst/>
          </a:prstGeom>
        </p:spPr>
      </p:pic>
      <p:sp>
        <p:nvSpPr>
          <p:cNvPr id="7" name="Text Placeholder 5"/>
          <p:cNvSpPr>
            <a:spLocks noGrp="1"/>
          </p:cNvSpPr>
          <p:nvPr>
            <p:ph type="body" sz="quarter" idx="12" hasCustomPrompt="1"/>
          </p:nvPr>
        </p:nvSpPr>
        <p:spPr>
          <a:xfrm>
            <a:off x="1438926" y="5014012"/>
            <a:ext cx="7085019" cy="1176193"/>
          </a:xfrm>
          <a:prstGeom prst="rect">
            <a:avLst/>
          </a:prstGeom>
        </p:spPr>
        <p:txBody>
          <a:bodyPr anchor="t" anchorCtr="0">
            <a:noAutofit/>
          </a:bodyPr>
          <a:lstStyle>
            <a:lvl1pPr marL="0" indent="0">
              <a:buFontTx/>
              <a:buNone/>
              <a:defRPr sz="2298" b="0" i="0" cap="none" spc="-31">
                <a:solidFill>
                  <a:schemeClr val="bg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smtClean="0"/>
              <a:t>Click to add an author</a:t>
            </a:r>
          </a:p>
        </p:txBody>
      </p:sp>
      <p:sp>
        <p:nvSpPr>
          <p:cNvPr id="9" name="Date Placeholder 7"/>
          <p:cNvSpPr>
            <a:spLocks noGrp="1"/>
          </p:cNvSpPr>
          <p:nvPr>
            <p:ph type="dt" sz="half" idx="19"/>
          </p:nvPr>
        </p:nvSpPr>
        <p:spPr>
          <a:xfrm>
            <a:off x="1438926" y="4430579"/>
            <a:ext cx="7085019" cy="335107"/>
          </a:xfrm>
          <a:prstGeom prst="rect">
            <a:avLst/>
          </a:prstGeom>
        </p:spPr>
        <p:txBody>
          <a:bodyPr lIns="91416" tIns="45707" rIns="91416" bIns="45707" anchor="t" anchorCtr="0">
            <a:noAutofit/>
          </a:bodyPr>
          <a:lstStyle>
            <a:lvl1pPr>
              <a:defRPr sz="1600" spc="-31">
                <a:solidFill>
                  <a:schemeClr val="bg1"/>
                </a:solidFill>
                <a:latin typeface="+mn-lt"/>
              </a:defRPr>
            </a:lvl1pPr>
          </a:lstStyle>
          <a:p>
            <a:pPr defTabSz="457791"/>
            <a:fld id="{E5D67465-56CE-441B-B3ED-808D9F909C95}" type="datetime1">
              <a:rPr lang="en-US" smtClean="0">
                <a:solidFill>
                  <a:srgbClr val="FFFFFF"/>
                </a:solidFill>
              </a:rPr>
              <a:pPr defTabSz="457791"/>
              <a:t>1/9/2017</a:t>
            </a:fld>
            <a:endParaRPr lang="en-US" dirty="0">
              <a:solidFill>
                <a:srgbClr val="FFFFFF"/>
              </a:solidFill>
            </a:endParaRPr>
          </a:p>
        </p:txBody>
      </p:sp>
      <p:sp>
        <p:nvSpPr>
          <p:cNvPr id="8" name="Title 18"/>
          <p:cNvSpPr>
            <a:spLocks noGrp="1"/>
          </p:cNvSpPr>
          <p:nvPr>
            <p:ph type="title" hasCustomPrompt="1"/>
          </p:nvPr>
        </p:nvSpPr>
        <p:spPr>
          <a:xfrm>
            <a:off x="1437349" y="1979094"/>
            <a:ext cx="7086599" cy="2437245"/>
          </a:xfrm>
          <a:prstGeom prst="rect">
            <a:avLst/>
          </a:prstGeom>
        </p:spPr>
        <p:txBody>
          <a:bodyPr wrap="square" anchor="b" anchorCtr="0">
            <a:noAutofit/>
          </a:bodyPr>
          <a:lstStyle>
            <a:lvl1pPr>
              <a:lnSpc>
                <a:spcPct val="95000"/>
              </a:lnSpc>
              <a:defRPr sz="4998" b="1" i="0" cap="none" spc="-31" baseline="0">
                <a:solidFill>
                  <a:schemeClr val="bg1"/>
                </a:solidFill>
                <a:latin typeface="+mj-lt"/>
              </a:defRPr>
            </a:lvl1pPr>
          </a:lstStyle>
          <a:p>
            <a:r>
              <a:rPr lang="en-US" dirty="0" smtClean="0"/>
              <a:t>Click to add a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58707" y="382224"/>
            <a:ext cx="2746528" cy="872289"/>
          </a:xfrm>
          <a:prstGeom prst="rect">
            <a:avLst/>
          </a:prstGeom>
        </p:spPr>
      </p:pic>
    </p:spTree>
    <p:extLst>
      <p:ext uri="{BB962C8B-B14F-4D97-AF65-F5344CB8AC3E}">
        <p14:creationId xmlns:p14="http://schemas.microsoft.com/office/powerpoint/2010/main" xmlns="" val="3479595585"/>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a:xfrm>
            <a:off x="431101" y="6629400"/>
            <a:ext cx="1000662" cy="228600"/>
          </a:xfrm>
          <a:prstGeom prst="rect">
            <a:avLst/>
          </a:prstGeom>
        </p:spPr>
        <p:txBody>
          <a:bodyPr/>
          <a:lstStyle/>
          <a:p>
            <a:fld id="{EAC98CBB-75BD-45CD-8E68-E43DB2E7A23F}" type="datetime1">
              <a:rPr lang="en-US" smtClean="0"/>
              <a:pPr/>
              <a:t>1/9/2017</a:t>
            </a:fld>
            <a:endParaRPr dirty="0"/>
          </a:p>
        </p:txBody>
      </p:sp>
      <p:sp>
        <p:nvSpPr>
          <p:cNvPr id="6" name="Footer Placeholder 5"/>
          <p:cNvSpPr>
            <a:spLocks noGrp="1"/>
          </p:cNvSpPr>
          <p:nvPr>
            <p:ph type="ftr" sz="quarter" idx="11"/>
          </p:nvPr>
        </p:nvSpPr>
        <p:spPr>
          <a:xfrm>
            <a:off x="1637716" y="6629400"/>
            <a:ext cx="9144259" cy="228600"/>
          </a:xfrm>
          <a:prstGeom prst="rect">
            <a:avLst/>
          </a:prstGeom>
        </p:spPr>
        <p:txBody>
          <a:bodyPr/>
          <a:lstStyle/>
          <a:p>
            <a:endParaRPr dirty="0"/>
          </a:p>
        </p:txBody>
      </p:sp>
      <p:sp>
        <p:nvSpPr>
          <p:cNvPr id="7" name="Slide Number Placeholder 6"/>
          <p:cNvSpPr>
            <a:spLocks noGrp="1"/>
          </p:cNvSpPr>
          <p:nvPr>
            <p:ph type="sldNum" sz="quarter" idx="12"/>
          </p:nvPr>
        </p:nvSpPr>
        <p:spPr>
          <a:xfrm>
            <a:off x="0" y="6629400"/>
            <a:ext cx="410402" cy="228600"/>
          </a:xfrm>
          <a:prstGeom prst="rect">
            <a:avLst/>
          </a:prstGeom>
        </p:spPr>
        <p:txBody>
          <a:bodyPr/>
          <a:lstStyle/>
          <a:p>
            <a:fld id="{9CD8D479-8942-46E8-A226-A4E01F7A105C}" type="slidenum">
              <a:rPr/>
              <a:pPr/>
              <a:t>‹#›</a:t>
            </a:fld>
            <a:endParaRPr dirty="0"/>
          </a:p>
        </p:txBody>
      </p:sp>
    </p:spTree>
    <p:extLst>
      <p:ext uri="{BB962C8B-B14F-4D97-AF65-F5344CB8AC3E}">
        <p14:creationId xmlns:p14="http://schemas.microsoft.com/office/powerpoint/2010/main" xmlns="" val="1999693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93DB78F7-4803-4A2F-86FC-CC0B0BA50C64}" type="datetime1">
              <a:rPr lang="en-US" smtClean="0">
                <a:solidFill>
                  <a:srgbClr val="5E5E5E">
                    <a:tint val="75000"/>
                  </a:srgbClr>
                </a:solidFill>
              </a:rPr>
              <a:pPr/>
              <a:t>1/9/2017</a:t>
            </a:fld>
            <a:endParaRPr lang="en-US">
              <a:solidFill>
                <a:srgbClr val="5E5E5E">
                  <a:tint val="75000"/>
                </a:srgbClr>
              </a:solidFill>
            </a:endParaRPr>
          </a:p>
        </p:txBody>
      </p:sp>
      <p:sp>
        <p:nvSpPr>
          <p:cNvPr id="5" name="Footer Placeholder 4"/>
          <p:cNvSpPr>
            <a:spLocks noGrp="1"/>
          </p:cNvSpPr>
          <p:nvPr>
            <p:ph type="ftr" sz="quarter" idx="11"/>
          </p:nvPr>
        </p:nvSpPr>
        <p:spPr/>
        <p:txBody>
          <a:bodyPr/>
          <a:lstStyle/>
          <a:p>
            <a:endParaRPr lang="en-US">
              <a:solidFill>
                <a:srgbClr val="5E5E5E">
                  <a:tint val="75000"/>
                </a:srgbClr>
              </a:solidFill>
            </a:endParaRPr>
          </a:p>
        </p:txBody>
      </p:sp>
      <p:sp>
        <p:nvSpPr>
          <p:cNvPr id="6" name="Slide Number Placeholder 5"/>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28679191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961E01E-50EA-40B1-B1BE-25A7016E1283}" type="datetime1">
              <a:rPr lang="en-US" smtClean="0">
                <a:solidFill>
                  <a:srgbClr val="5E5E5E">
                    <a:tint val="75000"/>
                  </a:srgbClr>
                </a:solidFill>
              </a:rPr>
              <a:pPr/>
              <a:t>1/9/2017</a:t>
            </a:fld>
            <a:endParaRPr lang="en-US">
              <a:solidFill>
                <a:srgbClr val="5E5E5E">
                  <a:tint val="75000"/>
                </a:srgbClr>
              </a:solidFill>
            </a:endParaRPr>
          </a:p>
        </p:txBody>
      </p:sp>
      <p:sp>
        <p:nvSpPr>
          <p:cNvPr id="5" name="Footer Placeholder 4"/>
          <p:cNvSpPr>
            <a:spLocks noGrp="1"/>
          </p:cNvSpPr>
          <p:nvPr>
            <p:ph type="ftr" sz="quarter" idx="11"/>
          </p:nvPr>
        </p:nvSpPr>
        <p:spPr/>
        <p:txBody>
          <a:bodyPr/>
          <a:lstStyle/>
          <a:p>
            <a:endParaRPr lang="en-US">
              <a:solidFill>
                <a:srgbClr val="5E5E5E">
                  <a:tint val="75000"/>
                </a:srgbClr>
              </a:solidFill>
            </a:endParaRPr>
          </a:p>
        </p:txBody>
      </p:sp>
      <p:sp>
        <p:nvSpPr>
          <p:cNvPr id="6" name="Slide Number Placeholder 5"/>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16839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36F009C-9709-4E91-BD21-86DC8B992F82}" type="datetime1">
              <a:rPr lang="en-US" smtClean="0">
                <a:solidFill>
                  <a:srgbClr val="5E5E5E">
                    <a:tint val="75000"/>
                  </a:srgbClr>
                </a:solidFill>
              </a:rPr>
              <a:pPr/>
              <a:t>1/9/2017</a:t>
            </a:fld>
            <a:endParaRPr lang="en-US">
              <a:solidFill>
                <a:srgbClr val="5E5E5E">
                  <a:tint val="75000"/>
                </a:srgbClr>
              </a:solidFill>
            </a:endParaRPr>
          </a:p>
        </p:txBody>
      </p:sp>
      <p:sp>
        <p:nvSpPr>
          <p:cNvPr id="5" name="Footer Placeholder 4"/>
          <p:cNvSpPr>
            <a:spLocks noGrp="1"/>
          </p:cNvSpPr>
          <p:nvPr>
            <p:ph type="ftr" sz="quarter" idx="11"/>
          </p:nvPr>
        </p:nvSpPr>
        <p:spPr/>
        <p:txBody>
          <a:bodyPr/>
          <a:lstStyle/>
          <a:p>
            <a:endParaRPr lang="en-US">
              <a:solidFill>
                <a:srgbClr val="5E5E5E">
                  <a:tint val="75000"/>
                </a:srgbClr>
              </a:solidFill>
            </a:endParaRPr>
          </a:p>
        </p:txBody>
      </p:sp>
      <p:sp>
        <p:nvSpPr>
          <p:cNvPr id="6" name="Slide Number Placeholder 5"/>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244698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45DE898-E5A4-4685-9A63-DE5AC6BA5233}" type="datetime1">
              <a:rPr lang="en-US" smtClean="0">
                <a:solidFill>
                  <a:srgbClr val="5E5E5E">
                    <a:tint val="75000"/>
                  </a:srgbClr>
                </a:solidFill>
              </a:rPr>
              <a:pPr/>
              <a:t>1/9/2017</a:t>
            </a:fld>
            <a:endParaRPr lang="en-US">
              <a:solidFill>
                <a:srgbClr val="5E5E5E">
                  <a:tint val="75000"/>
                </a:srgbClr>
              </a:solidFill>
            </a:endParaRPr>
          </a:p>
        </p:txBody>
      </p:sp>
      <p:sp>
        <p:nvSpPr>
          <p:cNvPr id="6" name="Footer Placeholder 5"/>
          <p:cNvSpPr>
            <a:spLocks noGrp="1"/>
          </p:cNvSpPr>
          <p:nvPr>
            <p:ph type="ftr" sz="quarter" idx="11"/>
          </p:nvPr>
        </p:nvSpPr>
        <p:spPr/>
        <p:txBody>
          <a:bodyPr/>
          <a:lstStyle/>
          <a:p>
            <a:endParaRPr lang="en-US">
              <a:solidFill>
                <a:srgbClr val="5E5E5E">
                  <a:tint val="75000"/>
                </a:srgbClr>
              </a:solidFill>
            </a:endParaRPr>
          </a:p>
        </p:txBody>
      </p:sp>
      <p:sp>
        <p:nvSpPr>
          <p:cNvPr id="7" name="Slide Number Placeholder 6"/>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232130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CA"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B072498-65C0-42ED-96A3-D9269B99C9DE}" type="datetime1">
              <a:rPr lang="en-US" smtClean="0">
                <a:solidFill>
                  <a:srgbClr val="5E5E5E">
                    <a:tint val="75000"/>
                  </a:srgbClr>
                </a:solidFill>
              </a:rPr>
              <a:pPr/>
              <a:t>1/9/2017</a:t>
            </a:fld>
            <a:endParaRPr lang="en-US">
              <a:solidFill>
                <a:srgbClr val="5E5E5E">
                  <a:tint val="75000"/>
                </a:srgbClr>
              </a:solidFill>
            </a:endParaRPr>
          </a:p>
        </p:txBody>
      </p:sp>
      <p:sp>
        <p:nvSpPr>
          <p:cNvPr id="8" name="Footer Placeholder 7"/>
          <p:cNvSpPr>
            <a:spLocks noGrp="1"/>
          </p:cNvSpPr>
          <p:nvPr>
            <p:ph type="ftr" sz="quarter" idx="11"/>
          </p:nvPr>
        </p:nvSpPr>
        <p:spPr/>
        <p:txBody>
          <a:bodyPr/>
          <a:lstStyle/>
          <a:p>
            <a:endParaRPr lang="en-US">
              <a:solidFill>
                <a:srgbClr val="5E5E5E">
                  <a:tint val="75000"/>
                </a:srgbClr>
              </a:solidFill>
            </a:endParaRPr>
          </a:p>
        </p:txBody>
      </p:sp>
      <p:sp>
        <p:nvSpPr>
          <p:cNvPr id="9" name="Slide Number Placeholder 8"/>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4220926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CAD16EB-B1D3-4069-8311-0672E20363ED}" type="datetime1">
              <a:rPr lang="en-US" smtClean="0">
                <a:solidFill>
                  <a:srgbClr val="5E5E5E">
                    <a:tint val="75000"/>
                  </a:srgbClr>
                </a:solidFill>
              </a:rPr>
              <a:pPr/>
              <a:t>1/9/2017</a:t>
            </a:fld>
            <a:endParaRPr lang="en-US">
              <a:solidFill>
                <a:srgbClr val="5E5E5E">
                  <a:tint val="75000"/>
                </a:srgbClr>
              </a:solidFill>
            </a:endParaRPr>
          </a:p>
        </p:txBody>
      </p:sp>
      <p:sp>
        <p:nvSpPr>
          <p:cNvPr id="4" name="Footer Placeholder 3"/>
          <p:cNvSpPr>
            <a:spLocks noGrp="1"/>
          </p:cNvSpPr>
          <p:nvPr>
            <p:ph type="ftr" sz="quarter" idx="11"/>
          </p:nvPr>
        </p:nvSpPr>
        <p:spPr/>
        <p:txBody>
          <a:bodyPr/>
          <a:lstStyle/>
          <a:p>
            <a:endParaRPr lang="en-US">
              <a:solidFill>
                <a:srgbClr val="5E5E5E">
                  <a:tint val="75000"/>
                </a:srgbClr>
              </a:solidFill>
            </a:endParaRPr>
          </a:p>
        </p:txBody>
      </p:sp>
      <p:sp>
        <p:nvSpPr>
          <p:cNvPr id="5" name="Slide Number Placeholder 4"/>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168707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8641F-B3DC-4796-B09A-E4FD313E822D}" type="datetime1">
              <a:rPr lang="en-US" smtClean="0">
                <a:solidFill>
                  <a:srgbClr val="5E5E5E">
                    <a:tint val="75000"/>
                  </a:srgbClr>
                </a:solidFill>
              </a:rPr>
              <a:pPr/>
              <a:t>1/9/2017</a:t>
            </a:fld>
            <a:endParaRPr lang="en-US">
              <a:solidFill>
                <a:srgbClr val="5E5E5E">
                  <a:tint val="75000"/>
                </a:srgbClr>
              </a:solidFill>
            </a:endParaRPr>
          </a:p>
        </p:txBody>
      </p:sp>
      <p:sp>
        <p:nvSpPr>
          <p:cNvPr id="3" name="Footer Placeholder 2"/>
          <p:cNvSpPr>
            <a:spLocks noGrp="1"/>
          </p:cNvSpPr>
          <p:nvPr>
            <p:ph type="ftr" sz="quarter" idx="11"/>
          </p:nvPr>
        </p:nvSpPr>
        <p:spPr/>
        <p:txBody>
          <a:bodyPr/>
          <a:lstStyle/>
          <a:p>
            <a:endParaRPr lang="en-US">
              <a:solidFill>
                <a:srgbClr val="5E5E5E">
                  <a:tint val="75000"/>
                </a:srgbClr>
              </a:solidFill>
            </a:endParaRPr>
          </a:p>
        </p:txBody>
      </p:sp>
      <p:sp>
        <p:nvSpPr>
          <p:cNvPr id="4" name="Slide Number Placeholder 3"/>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40884461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CA"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48AA14A-59FE-4E7F-AC4A-48F32A175DBC}" type="datetime1">
              <a:rPr lang="en-US" smtClean="0">
                <a:solidFill>
                  <a:srgbClr val="5E5E5E">
                    <a:tint val="75000"/>
                  </a:srgbClr>
                </a:solidFill>
              </a:rPr>
              <a:pPr/>
              <a:t>1/9/2017</a:t>
            </a:fld>
            <a:endParaRPr lang="en-US">
              <a:solidFill>
                <a:srgbClr val="5E5E5E">
                  <a:tint val="75000"/>
                </a:srgbClr>
              </a:solidFill>
            </a:endParaRPr>
          </a:p>
        </p:txBody>
      </p:sp>
      <p:sp>
        <p:nvSpPr>
          <p:cNvPr id="6" name="Footer Placeholder 5"/>
          <p:cNvSpPr>
            <a:spLocks noGrp="1"/>
          </p:cNvSpPr>
          <p:nvPr>
            <p:ph type="ftr" sz="quarter" idx="11"/>
          </p:nvPr>
        </p:nvSpPr>
        <p:spPr/>
        <p:txBody>
          <a:bodyPr/>
          <a:lstStyle/>
          <a:p>
            <a:endParaRPr lang="en-US">
              <a:solidFill>
                <a:srgbClr val="5E5E5E">
                  <a:tint val="75000"/>
                </a:srgbClr>
              </a:solidFill>
            </a:endParaRPr>
          </a:p>
        </p:txBody>
      </p:sp>
      <p:sp>
        <p:nvSpPr>
          <p:cNvPr id="7" name="Slide Number Placeholder 6"/>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40710529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AA0C90F-6D50-4F83-B093-94BB57EC1E1A}" type="datetime1">
              <a:rPr lang="en-US" smtClean="0">
                <a:solidFill>
                  <a:srgbClr val="5E5E5E">
                    <a:tint val="75000"/>
                  </a:srgbClr>
                </a:solidFill>
              </a:rPr>
              <a:pPr/>
              <a:t>1/9/2017</a:t>
            </a:fld>
            <a:endParaRPr lang="en-US">
              <a:solidFill>
                <a:srgbClr val="5E5E5E">
                  <a:tint val="75000"/>
                </a:srgbClr>
              </a:solidFill>
            </a:endParaRPr>
          </a:p>
        </p:txBody>
      </p:sp>
      <p:sp>
        <p:nvSpPr>
          <p:cNvPr id="6" name="Footer Placeholder 5"/>
          <p:cNvSpPr>
            <a:spLocks noGrp="1"/>
          </p:cNvSpPr>
          <p:nvPr>
            <p:ph type="ftr" sz="quarter" idx="11"/>
          </p:nvPr>
        </p:nvSpPr>
        <p:spPr/>
        <p:txBody>
          <a:bodyPr/>
          <a:lstStyle/>
          <a:p>
            <a:endParaRPr lang="en-US">
              <a:solidFill>
                <a:srgbClr val="5E5E5E">
                  <a:tint val="75000"/>
                </a:srgbClr>
              </a:solidFill>
            </a:endParaRPr>
          </a:p>
        </p:txBody>
      </p:sp>
      <p:sp>
        <p:nvSpPr>
          <p:cNvPr id="7" name="Slide Number Placeholder 6"/>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2918821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rgbClr val="ECEEF1"/>
        </a:solidFill>
        <a:effectLst/>
      </p:bgPr>
    </p:bg>
    <p:spTree>
      <p:nvGrpSpPr>
        <p:cNvPr id="1" name=""/>
        <p:cNvGrpSpPr/>
        <p:nvPr/>
      </p:nvGrpSpPr>
      <p:grpSpPr>
        <a:xfrm>
          <a:off x="0" y="0"/>
          <a:ext cx="0" cy="0"/>
          <a:chOff x="0" y="0"/>
          <a:chExt cx="0" cy="0"/>
        </a:xfrm>
      </p:grpSpPr>
      <p:pic>
        <p:nvPicPr>
          <p:cNvPr id="2" name="Picture 1" descr="Badges-23.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 y="7"/>
            <a:ext cx="12224520" cy="6874503"/>
          </a:xfrm>
          <a:prstGeom prst="rect">
            <a:avLst/>
          </a:prstGeom>
        </p:spPr>
      </p:pic>
      <p:sp>
        <p:nvSpPr>
          <p:cNvPr id="11" name="Text Placeholder 5"/>
          <p:cNvSpPr>
            <a:spLocks noGrp="1"/>
          </p:cNvSpPr>
          <p:nvPr>
            <p:ph type="body" sz="quarter" idx="12" hasCustomPrompt="1"/>
          </p:nvPr>
        </p:nvSpPr>
        <p:spPr>
          <a:xfrm>
            <a:off x="1438926" y="5014012"/>
            <a:ext cx="7085019" cy="1176193"/>
          </a:xfrm>
          <a:prstGeom prst="rect">
            <a:avLst/>
          </a:prstGeom>
        </p:spPr>
        <p:txBody>
          <a:bodyPr anchor="t" anchorCtr="0">
            <a:noAutofit/>
          </a:bodyPr>
          <a:lstStyle>
            <a:lvl1pPr marL="0" indent="0">
              <a:buFontTx/>
              <a:buNone/>
              <a:defRPr sz="2298" b="0" i="0" cap="none" spc="-31">
                <a:solidFill>
                  <a:schemeClr val="bg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smtClean="0"/>
              <a:t>Click to add an author</a:t>
            </a:r>
          </a:p>
        </p:txBody>
      </p:sp>
      <p:sp>
        <p:nvSpPr>
          <p:cNvPr id="12" name="Date Placeholder 7"/>
          <p:cNvSpPr>
            <a:spLocks noGrp="1"/>
          </p:cNvSpPr>
          <p:nvPr>
            <p:ph type="dt" sz="half" idx="19"/>
          </p:nvPr>
        </p:nvSpPr>
        <p:spPr>
          <a:xfrm>
            <a:off x="1438926" y="4430579"/>
            <a:ext cx="7085019" cy="335107"/>
          </a:xfrm>
          <a:prstGeom prst="rect">
            <a:avLst/>
          </a:prstGeom>
        </p:spPr>
        <p:txBody>
          <a:bodyPr lIns="91416" tIns="45707" rIns="91416" bIns="45707" anchor="t" anchorCtr="0">
            <a:noAutofit/>
          </a:bodyPr>
          <a:lstStyle>
            <a:lvl1pPr>
              <a:defRPr sz="1600" spc="-31">
                <a:solidFill>
                  <a:schemeClr val="bg1"/>
                </a:solidFill>
                <a:latin typeface="+mn-lt"/>
              </a:defRPr>
            </a:lvl1pPr>
          </a:lstStyle>
          <a:p>
            <a:pPr defTabSz="457791"/>
            <a:fld id="{7EB9DA13-88D7-4753-A843-6CC7690B3307}" type="datetime1">
              <a:rPr lang="en-US" smtClean="0">
                <a:solidFill>
                  <a:srgbClr val="FFFFFF"/>
                </a:solidFill>
              </a:rPr>
              <a:pPr defTabSz="457791"/>
              <a:t>1/9/2017</a:t>
            </a:fld>
            <a:endParaRPr lang="en-US" dirty="0">
              <a:solidFill>
                <a:srgbClr val="FFFFFF"/>
              </a:solidFill>
            </a:endParaRPr>
          </a:p>
        </p:txBody>
      </p:sp>
      <p:sp>
        <p:nvSpPr>
          <p:cNvPr id="13" name="Title 18"/>
          <p:cNvSpPr>
            <a:spLocks noGrp="1"/>
          </p:cNvSpPr>
          <p:nvPr>
            <p:ph type="title" hasCustomPrompt="1"/>
          </p:nvPr>
        </p:nvSpPr>
        <p:spPr>
          <a:xfrm>
            <a:off x="1437349" y="1979094"/>
            <a:ext cx="7086599" cy="2437245"/>
          </a:xfrm>
          <a:prstGeom prst="rect">
            <a:avLst/>
          </a:prstGeom>
        </p:spPr>
        <p:txBody>
          <a:bodyPr wrap="square" anchor="b" anchorCtr="0">
            <a:noAutofit/>
          </a:bodyPr>
          <a:lstStyle>
            <a:lvl1pPr>
              <a:lnSpc>
                <a:spcPct val="95000"/>
              </a:lnSpc>
              <a:defRPr sz="4998" b="1" i="0" cap="none" spc="-31" baseline="0">
                <a:solidFill>
                  <a:schemeClr val="bg1"/>
                </a:solidFill>
                <a:latin typeface="+mj-lt"/>
              </a:defRPr>
            </a:lvl1pPr>
          </a:lstStyle>
          <a:p>
            <a:r>
              <a:rPr lang="en-US" dirty="0" smtClean="0"/>
              <a:t>Click to add a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58707" y="382224"/>
            <a:ext cx="2746528" cy="872289"/>
          </a:xfrm>
          <a:prstGeom prst="rect">
            <a:avLst/>
          </a:prstGeom>
        </p:spPr>
      </p:pic>
    </p:spTree>
    <p:extLst>
      <p:ext uri="{BB962C8B-B14F-4D97-AF65-F5344CB8AC3E}">
        <p14:creationId xmlns:p14="http://schemas.microsoft.com/office/powerpoint/2010/main" xmlns="" val="1929306486"/>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D84A681-9D07-4795-87D6-9C3E484DC798}" type="datetime1">
              <a:rPr lang="en-US" smtClean="0">
                <a:solidFill>
                  <a:srgbClr val="5E5E5E">
                    <a:tint val="75000"/>
                  </a:srgbClr>
                </a:solidFill>
              </a:rPr>
              <a:pPr/>
              <a:t>1/9/2017</a:t>
            </a:fld>
            <a:endParaRPr lang="en-US">
              <a:solidFill>
                <a:srgbClr val="5E5E5E">
                  <a:tint val="75000"/>
                </a:srgbClr>
              </a:solidFill>
            </a:endParaRPr>
          </a:p>
        </p:txBody>
      </p:sp>
      <p:sp>
        <p:nvSpPr>
          <p:cNvPr id="5" name="Footer Placeholder 4"/>
          <p:cNvSpPr>
            <a:spLocks noGrp="1"/>
          </p:cNvSpPr>
          <p:nvPr>
            <p:ph type="ftr" sz="quarter" idx="11"/>
          </p:nvPr>
        </p:nvSpPr>
        <p:spPr/>
        <p:txBody>
          <a:bodyPr/>
          <a:lstStyle/>
          <a:p>
            <a:endParaRPr lang="en-US">
              <a:solidFill>
                <a:srgbClr val="5E5E5E">
                  <a:tint val="75000"/>
                </a:srgbClr>
              </a:solidFill>
            </a:endParaRPr>
          </a:p>
        </p:txBody>
      </p:sp>
      <p:sp>
        <p:nvSpPr>
          <p:cNvPr id="6" name="Slide Number Placeholder 5"/>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385349656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D6982D4-B8D8-4FDB-823E-52FD7B8042C6}" type="datetime1">
              <a:rPr lang="en-US" smtClean="0">
                <a:solidFill>
                  <a:srgbClr val="5E5E5E">
                    <a:tint val="75000"/>
                  </a:srgbClr>
                </a:solidFill>
              </a:rPr>
              <a:pPr/>
              <a:t>1/9/2017</a:t>
            </a:fld>
            <a:endParaRPr lang="en-US">
              <a:solidFill>
                <a:srgbClr val="5E5E5E">
                  <a:tint val="75000"/>
                </a:srgbClr>
              </a:solidFill>
            </a:endParaRPr>
          </a:p>
        </p:txBody>
      </p:sp>
      <p:sp>
        <p:nvSpPr>
          <p:cNvPr id="5" name="Footer Placeholder 4"/>
          <p:cNvSpPr>
            <a:spLocks noGrp="1"/>
          </p:cNvSpPr>
          <p:nvPr>
            <p:ph type="ftr" sz="quarter" idx="11"/>
          </p:nvPr>
        </p:nvSpPr>
        <p:spPr/>
        <p:txBody>
          <a:bodyPr/>
          <a:lstStyle/>
          <a:p>
            <a:endParaRPr lang="en-US">
              <a:solidFill>
                <a:srgbClr val="5E5E5E">
                  <a:tint val="75000"/>
                </a:srgbClr>
              </a:solidFill>
            </a:endParaRPr>
          </a:p>
        </p:txBody>
      </p:sp>
      <p:sp>
        <p:nvSpPr>
          <p:cNvPr id="6" name="Slide Number Placeholder 5"/>
          <p:cNvSpPr>
            <a:spLocks noGrp="1"/>
          </p:cNvSpPr>
          <p:nvPr>
            <p:ph type="sldNum" sz="quarter" idx="12"/>
          </p:nvPr>
        </p:nvSpPr>
        <p:spPr/>
        <p:txBody>
          <a:bodyPr/>
          <a:lstStyle/>
          <a:p>
            <a:fld id="{238745C3-DCAF-A344-86B0-2C42FFA46634}" type="slidenum">
              <a:rPr lang="en-US" smtClean="0">
                <a:solidFill>
                  <a:srgbClr val="5E5E5E">
                    <a:tint val="75000"/>
                  </a:srgbClr>
                </a:solidFill>
              </a:rPr>
              <a:pPr/>
              <a:t>‹#›</a:t>
            </a:fld>
            <a:endParaRPr lang="en-US">
              <a:solidFill>
                <a:srgbClr val="5E5E5E">
                  <a:tint val="75000"/>
                </a:srgbClr>
              </a:solidFill>
            </a:endParaRPr>
          </a:p>
        </p:txBody>
      </p:sp>
    </p:spTree>
    <p:extLst>
      <p:ext uri="{BB962C8B-B14F-4D97-AF65-F5344CB8AC3E}">
        <p14:creationId xmlns:p14="http://schemas.microsoft.com/office/powerpoint/2010/main" xmlns="" val="12948658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rgbClr val="ECEEF1"/>
        </a:solidFill>
        <a:effectLst/>
      </p:bgPr>
    </p:bg>
    <p:spTree>
      <p:nvGrpSpPr>
        <p:cNvPr id="1" name=""/>
        <p:cNvGrpSpPr/>
        <p:nvPr/>
      </p:nvGrpSpPr>
      <p:grpSpPr>
        <a:xfrm>
          <a:off x="0" y="0"/>
          <a:ext cx="0" cy="0"/>
          <a:chOff x="0" y="0"/>
          <a:chExt cx="0" cy="0"/>
        </a:xfrm>
      </p:grpSpPr>
      <p:pic>
        <p:nvPicPr>
          <p:cNvPr id="2" name="Picture 1" descr="Badges-24.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 y="7"/>
            <a:ext cx="12224520" cy="6874503"/>
          </a:xfrm>
          <a:prstGeom prst="rect">
            <a:avLst/>
          </a:prstGeom>
        </p:spPr>
      </p:pic>
      <p:sp>
        <p:nvSpPr>
          <p:cNvPr id="11" name="Text Placeholder 5"/>
          <p:cNvSpPr>
            <a:spLocks noGrp="1"/>
          </p:cNvSpPr>
          <p:nvPr>
            <p:ph type="body" sz="quarter" idx="12" hasCustomPrompt="1"/>
          </p:nvPr>
        </p:nvSpPr>
        <p:spPr>
          <a:xfrm>
            <a:off x="1438926" y="5014012"/>
            <a:ext cx="7085019" cy="1176193"/>
          </a:xfrm>
          <a:prstGeom prst="rect">
            <a:avLst/>
          </a:prstGeom>
        </p:spPr>
        <p:txBody>
          <a:bodyPr anchor="t" anchorCtr="0">
            <a:noAutofit/>
          </a:bodyPr>
          <a:lstStyle>
            <a:lvl1pPr marL="0" indent="0">
              <a:buFontTx/>
              <a:buNone/>
              <a:defRPr sz="2298" b="0" i="0" cap="none" spc="-31">
                <a:solidFill>
                  <a:schemeClr val="bg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smtClean="0"/>
              <a:t>Click to add an author</a:t>
            </a:r>
          </a:p>
        </p:txBody>
      </p:sp>
      <p:sp>
        <p:nvSpPr>
          <p:cNvPr id="12" name="Date Placeholder 7"/>
          <p:cNvSpPr>
            <a:spLocks noGrp="1"/>
          </p:cNvSpPr>
          <p:nvPr>
            <p:ph type="dt" sz="half" idx="19"/>
          </p:nvPr>
        </p:nvSpPr>
        <p:spPr>
          <a:xfrm>
            <a:off x="1438926" y="4430579"/>
            <a:ext cx="7085019" cy="335107"/>
          </a:xfrm>
          <a:prstGeom prst="rect">
            <a:avLst/>
          </a:prstGeom>
        </p:spPr>
        <p:txBody>
          <a:bodyPr lIns="91416" tIns="45707" rIns="91416" bIns="45707" anchor="t" anchorCtr="0">
            <a:noAutofit/>
          </a:bodyPr>
          <a:lstStyle>
            <a:lvl1pPr>
              <a:defRPr sz="1600" spc="-31">
                <a:solidFill>
                  <a:schemeClr val="bg1"/>
                </a:solidFill>
                <a:latin typeface="+mn-lt"/>
              </a:defRPr>
            </a:lvl1pPr>
          </a:lstStyle>
          <a:p>
            <a:pPr defTabSz="457791"/>
            <a:fld id="{9F888504-F097-4135-AE59-8E3160CC9A93}" type="datetime1">
              <a:rPr lang="en-US" smtClean="0">
                <a:solidFill>
                  <a:srgbClr val="FFFFFF"/>
                </a:solidFill>
              </a:rPr>
              <a:pPr defTabSz="457791"/>
              <a:t>1/9/2017</a:t>
            </a:fld>
            <a:endParaRPr lang="en-US" dirty="0">
              <a:solidFill>
                <a:srgbClr val="FFFFFF"/>
              </a:solidFill>
            </a:endParaRPr>
          </a:p>
        </p:txBody>
      </p:sp>
      <p:sp>
        <p:nvSpPr>
          <p:cNvPr id="13" name="Title 18"/>
          <p:cNvSpPr>
            <a:spLocks noGrp="1"/>
          </p:cNvSpPr>
          <p:nvPr>
            <p:ph type="title" hasCustomPrompt="1"/>
          </p:nvPr>
        </p:nvSpPr>
        <p:spPr>
          <a:xfrm>
            <a:off x="1437349" y="1979094"/>
            <a:ext cx="7086599" cy="2437245"/>
          </a:xfrm>
          <a:prstGeom prst="rect">
            <a:avLst/>
          </a:prstGeom>
        </p:spPr>
        <p:txBody>
          <a:bodyPr wrap="square" anchor="b" anchorCtr="0">
            <a:noAutofit/>
          </a:bodyPr>
          <a:lstStyle>
            <a:lvl1pPr>
              <a:lnSpc>
                <a:spcPct val="95000"/>
              </a:lnSpc>
              <a:defRPr sz="4998" b="1" i="0" cap="none" spc="-31" baseline="0">
                <a:solidFill>
                  <a:schemeClr val="bg1"/>
                </a:solidFill>
                <a:latin typeface="+mj-lt"/>
              </a:defRPr>
            </a:lvl1pPr>
          </a:lstStyle>
          <a:p>
            <a:r>
              <a:rPr lang="en-US" dirty="0" smtClean="0"/>
              <a:t>Click to add a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58707" y="382224"/>
            <a:ext cx="2746528" cy="872289"/>
          </a:xfrm>
          <a:prstGeom prst="rect">
            <a:avLst/>
          </a:prstGeom>
        </p:spPr>
      </p:pic>
    </p:spTree>
    <p:extLst>
      <p:ext uri="{BB962C8B-B14F-4D97-AF65-F5344CB8AC3E}">
        <p14:creationId xmlns:p14="http://schemas.microsoft.com/office/powerpoint/2010/main" xmlns="" val="776999043"/>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rgbClr val="ECEEF1"/>
        </a:solidFill>
        <a:effectLst/>
      </p:bgPr>
    </p:bg>
    <p:spTree>
      <p:nvGrpSpPr>
        <p:cNvPr id="1" name=""/>
        <p:cNvGrpSpPr/>
        <p:nvPr/>
      </p:nvGrpSpPr>
      <p:grpSpPr>
        <a:xfrm>
          <a:off x="0" y="0"/>
          <a:ext cx="0" cy="0"/>
          <a:chOff x="0" y="0"/>
          <a:chExt cx="0" cy="0"/>
        </a:xfrm>
      </p:grpSpPr>
      <p:pic>
        <p:nvPicPr>
          <p:cNvPr id="4" name="Picture 3" descr="Badges-25.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 y="7"/>
            <a:ext cx="12224520" cy="6874503"/>
          </a:xfrm>
          <a:prstGeom prst="rect">
            <a:avLst/>
          </a:prstGeom>
        </p:spPr>
      </p:pic>
      <p:sp>
        <p:nvSpPr>
          <p:cNvPr id="11" name="Text Placeholder 5"/>
          <p:cNvSpPr>
            <a:spLocks noGrp="1"/>
          </p:cNvSpPr>
          <p:nvPr>
            <p:ph type="body" sz="quarter" idx="12" hasCustomPrompt="1"/>
          </p:nvPr>
        </p:nvSpPr>
        <p:spPr>
          <a:xfrm>
            <a:off x="1438926" y="5014012"/>
            <a:ext cx="7085019" cy="1176193"/>
          </a:xfrm>
          <a:prstGeom prst="rect">
            <a:avLst/>
          </a:prstGeom>
        </p:spPr>
        <p:txBody>
          <a:bodyPr anchor="t" anchorCtr="0">
            <a:noAutofit/>
          </a:bodyPr>
          <a:lstStyle>
            <a:lvl1pPr marL="0" indent="0">
              <a:buFontTx/>
              <a:buNone/>
              <a:defRPr sz="2298" b="0" i="0" cap="none" spc="-31">
                <a:solidFill>
                  <a:schemeClr val="bg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smtClean="0"/>
              <a:t>Click to add an author</a:t>
            </a:r>
          </a:p>
        </p:txBody>
      </p:sp>
      <p:sp>
        <p:nvSpPr>
          <p:cNvPr id="12" name="Date Placeholder 7"/>
          <p:cNvSpPr>
            <a:spLocks noGrp="1"/>
          </p:cNvSpPr>
          <p:nvPr>
            <p:ph type="dt" sz="half" idx="19"/>
          </p:nvPr>
        </p:nvSpPr>
        <p:spPr>
          <a:xfrm>
            <a:off x="1438926" y="4430579"/>
            <a:ext cx="7085019" cy="335107"/>
          </a:xfrm>
          <a:prstGeom prst="rect">
            <a:avLst/>
          </a:prstGeom>
        </p:spPr>
        <p:txBody>
          <a:bodyPr lIns="91416" tIns="45707" rIns="91416" bIns="45707" anchor="t" anchorCtr="0">
            <a:noAutofit/>
          </a:bodyPr>
          <a:lstStyle>
            <a:lvl1pPr>
              <a:defRPr sz="1600" spc="-31">
                <a:solidFill>
                  <a:schemeClr val="bg1"/>
                </a:solidFill>
                <a:latin typeface="+mn-lt"/>
              </a:defRPr>
            </a:lvl1pPr>
          </a:lstStyle>
          <a:p>
            <a:pPr defTabSz="457791"/>
            <a:fld id="{C9FA1CD1-EB0E-417A-A2BC-328645035614}" type="datetime1">
              <a:rPr lang="en-US" smtClean="0">
                <a:solidFill>
                  <a:srgbClr val="FFFFFF"/>
                </a:solidFill>
              </a:rPr>
              <a:pPr defTabSz="457791"/>
              <a:t>1/9/2017</a:t>
            </a:fld>
            <a:endParaRPr lang="en-US" dirty="0">
              <a:solidFill>
                <a:srgbClr val="FFFFFF"/>
              </a:solidFill>
            </a:endParaRPr>
          </a:p>
        </p:txBody>
      </p:sp>
      <p:sp>
        <p:nvSpPr>
          <p:cNvPr id="13" name="Title 18"/>
          <p:cNvSpPr>
            <a:spLocks noGrp="1"/>
          </p:cNvSpPr>
          <p:nvPr>
            <p:ph type="title" hasCustomPrompt="1"/>
          </p:nvPr>
        </p:nvSpPr>
        <p:spPr>
          <a:xfrm>
            <a:off x="1437349" y="1979094"/>
            <a:ext cx="7086599" cy="2437245"/>
          </a:xfrm>
          <a:prstGeom prst="rect">
            <a:avLst/>
          </a:prstGeom>
        </p:spPr>
        <p:txBody>
          <a:bodyPr wrap="square" anchor="b" anchorCtr="0">
            <a:noAutofit/>
          </a:bodyPr>
          <a:lstStyle>
            <a:lvl1pPr>
              <a:lnSpc>
                <a:spcPct val="95000"/>
              </a:lnSpc>
              <a:defRPr sz="4998" b="1" i="0" cap="none" spc="-31" baseline="0">
                <a:solidFill>
                  <a:schemeClr val="bg1"/>
                </a:solidFill>
                <a:latin typeface="+mj-lt"/>
              </a:defRPr>
            </a:lvl1pPr>
          </a:lstStyle>
          <a:p>
            <a:r>
              <a:rPr lang="en-US" dirty="0" smtClean="0"/>
              <a:t>Click to add a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58707" y="382224"/>
            <a:ext cx="2746528" cy="872289"/>
          </a:xfrm>
          <a:prstGeom prst="rect">
            <a:avLst/>
          </a:prstGeom>
        </p:spPr>
      </p:pic>
    </p:spTree>
    <p:extLst>
      <p:ext uri="{BB962C8B-B14F-4D97-AF65-F5344CB8AC3E}">
        <p14:creationId xmlns:p14="http://schemas.microsoft.com/office/powerpoint/2010/main" xmlns="" val="2437933100"/>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511567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add a title</a:t>
            </a:r>
            <a:endParaRPr lang="en-US" dirty="0"/>
          </a:p>
        </p:txBody>
      </p:sp>
    </p:spTree>
    <p:extLst>
      <p:ext uri="{BB962C8B-B14F-4D97-AF65-F5344CB8AC3E}">
        <p14:creationId xmlns:p14="http://schemas.microsoft.com/office/powerpoint/2010/main" xmlns="" val="347573019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title Blank">
    <p:spTree>
      <p:nvGrpSpPr>
        <p:cNvPr id="1" name=""/>
        <p:cNvGrpSpPr/>
        <p:nvPr/>
      </p:nvGrpSpPr>
      <p:grpSpPr>
        <a:xfrm>
          <a:off x="0" y="0"/>
          <a:ext cx="0" cy="0"/>
          <a:chOff x="0" y="0"/>
          <a:chExt cx="0" cy="0"/>
        </a:xfrm>
      </p:grpSpPr>
      <p:sp>
        <p:nvSpPr>
          <p:cNvPr id="5"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998" b="0" i="0" spc="-40">
                <a:solidFill>
                  <a:schemeClr val="tx1">
                    <a:lumMod val="65000"/>
                    <a:lumOff val="35000"/>
                  </a:schemeClr>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smtClean="0"/>
              <a:t>Click to add a subtitle</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00358807"/>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3" cstate="print">
            <a:extLst>
              <a:ext uri="{28A0092B-C50C-407E-A947-70E740481C1C}">
                <a14:useLocalDpi xmlns:a14="http://schemas.microsoft.com/office/drawing/2010/main" xmlns="" val="0"/>
              </a:ext>
            </a:extLst>
          </a:blip>
          <a:stretch>
            <a:fillRect/>
          </a:stretch>
        </p:blipFill>
        <p:spPr>
          <a:xfrm>
            <a:off x="501306" y="6358509"/>
            <a:ext cx="1185744" cy="376589"/>
          </a:xfrm>
          <a:prstGeom prst="rect">
            <a:avLst/>
          </a:prstGeom>
        </p:spPr>
      </p:pic>
      <p:graphicFrame>
        <p:nvGraphicFramePr>
          <p:cNvPr id="7" name="Object 6" hidden="1"/>
          <p:cNvGraphicFramePr>
            <a:graphicFrameLocks noChangeAspect="1"/>
          </p:cNvGraphicFramePr>
          <p:nvPr>
            <p:extLst/>
          </p:nvPr>
        </p:nvGraphicFramePr>
        <p:xfrm>
          <a:off x="1589" y="1595"/>
          <a:ext cx="1588" cy="1587"/>
        </p:xfrm>
        <a:graphic>
          <a:graphicData uri="http://schemas.openxmlformats.org/presentationml/2006/ole">
            <p:oleObj spid="_x0000_s1045" name="think-cell Slide" r:id="rId34" imgW="360" imgH="360" progId="">
              <p:embed/>
            </p:oleObj>
          </a:graphicData>
        </a:graphic>
      </p:graphicFrame>
      <p:sp>
        <p:nvSpPr>
          <p:cNvPr id="13" name="Slide Number Placeholder 4"/>
          <p:cNvSpPr txBox="1">
            <a:spLocks/>
          </p:cNvSpPr>
          <p:nvPr/>
        </p:nvSpPr>
        <p:spPr>
          <a:xfrm>
            <a:off x="11365994" y="6473956"/>
            <a:ext cx="358600"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mtClean="0">
                <a:solidFill>
                  <a:srgbClr val="6B6C72"/>
                </a:solidFill>
              </a:rPr>
              <a:pPr/>
              <a:t>‹#›</a:t>
            </a:fld>
            <a:endParaRPr lang="en-US" dirty="0">
              <a:solidFill>
                <a:srgbClr val="6B6C72"/>
              </a:solidFill>
            </a:endParaRPr>
          </a:p>
        </p:txBody>
      </p:sp>
      <p:sp>
        <p:nvSpPr>
          <p:cNvPr id="2" name="Text Placeholder 1"/>
          <p:cNvSpPr>
            <a:spLocks noGrp="1"/>
          </p:cNvSpPr>
          <p:nvPr>
            <p:ph type="body" idx="1"/>
          </p:nvPr>
        </p:nvSpPr>
        <p:spPr>
          <a:xfrm>
            <a:off x="501306" y="1828800"/>
            <a:ext cx="11110426" cy="4267200"/>
          </a:xfrm>
          <a:prstGeom prst="rect">
            <a:avLst/>
          </a:prstGeom>
        </p:spPr>
        <p:txBody>
          <a:bodyPr vert="horz" lIns="91416" tIns="45707" rIns="91416" bIns="45707" rtlCol="0">
            <a:noAutofit/>
          </a:bodyPr>
          <a:lstStyle/>
          <a:p>
            <a:pPr lvl="0"/>
            <a:r>
              <a:rPr lang="en-US" dirty="0" smtClean="0"/>
              <a:t>Click to add content</a:t>
            </a:r>
          </a:p>
          <a:p>
            <a:pPr lvl="1"/>
            <a:r>
              <a:rPr lang="en-US" dirty="0" smtClean="0"/>
              <a:t>Use the Increase/Decrease Indent control to select the second level style  </a:t>
            </a:r>
          </a:p>
          <a:p>
            <a:pPr lvl="2"/>
            <a:r>
              <a:rPr lang="en-US" dirty="0" smtClean="0"/>
              <a:t>Third level style uses bullets to separate ideas</a:t>
            </a:r>
          </a:p>
          <a:p>
            <a:pPr lvl="3"/>
            <a:r>
              <a:rPr lang="en-US" dirty="0" smtClean="0"/>
              <a:t>Fourth level content</a:t>
            </a:r>
          </a:p>
          <a:p>
            <a:pPr lvl="4"/>
            <a:r>
              <a:rPr lang="en-US" dirty="0" smtClean="0"/>
              <a:t>Fifth level content</a:t>
            </a:r>
          </a:p>
          <a:p>
            <a:pPr lvl="5"/>
            <a:endParaRPr lang="en-US" dirty="0" smtClean="0"/>
          </a:p>
        </p:txBody>
      </p:sp>
      <p:sp>
        <p:nvSpPr>
          <p:cNvPr id="3" name="Title Placeholder 2"/>
          <p:cNvSpPr>
            <a:spLocks noGrp="1"/>
          </p:cNvSpPr>
          <p:nvPr>
            <p:ph type="title"/>
          </p:nvPr>
        </p:nvSpPr>
        <p:spPr>
          <a:xfrm>
            <a:off x="502035" y="314074"/>
            <a:ext cx="11082528" cy="548640"/>
          </a:xfrm>
          <a:prstGeom prst="rect">
            <a:avLst/>
          </a:prstGeom>
        </p:spPr>
        <p:txBody>
          <a:bodyPr vert="horz" lIns="91440" tIns="45720" rIns="91440" bIns="45720" rtlCol="0" anchor="ctr">
            <a:normAutofit/>
          </a:bodyPr>
          <a:lstStyle/>
          <a:p>
            <a:r>
              <a:rPr lang="en-US" dirty="0" smtClean="0"/>
              <a:t>Click to add a title</a:t>
            </a:r>
            <a:endParaRPr lang="en-US" dirty="0"/>
          </a:p>
        </p:txBody>
      </p:sp>
    </p:spTree>
    <p:extLst>
      <p:ext uri="{BB962C8B-B14F-4D97-AF65-F5344CB8AC3E}">
        <p14:creationId xmlns:p14="http://schemas.microsoft.com/office/powerpoint/2010/main" xmlns="" val="3639980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702" r:id="rId30"/>
  </p:sldLayoutIdLst>
  <p:transition spd="slow">
    <p:wipe dir="r"/>
  </p:transition>
  <p:timing>
    <p:tnLst>
      <p:par>
        <p:cTn id="1" dur="indefinite" restart="never" nodeType="tmRoot"/>
      </p:par>
    </p:tnLst>
  </p:timing>
  <p:hf sldNum="0" hdr="0" ftr="0" dt="0"/>
  <p:txStyles>
    <p:titleStyle>
      <a:lvl1pPr algn="l" defTabSz="456727" rtl="0" eaLnBrk="1" latinLnBrk="0" hangingPunct="1">
        <a:lnSpc>
          <a:spcPct val="95000"/>
        </a:lnSpc>
        <a:spcBef>
          <a:spcPct val="0"/>
        </a:spcBef>
        <a:buNone/>
        <a:defRPr sz="2998" b="1" kern="1200" cap="none" spc="-80" baseline="0">
          <a:solidFill>
            <a:schemeClr val="accent1"/>
          </a:solidFill>
          <a:latin typeface="+mj-lt"/>
          <a:ea typeface="+mj-ea"/>
          <a:cs typeface="+mj-cs"/>
        </a:defRPr>
      </a:lvl1pPr>
    </p:titleStyle>
    <p:bodyStyle>
      <a:lvl1pPr marL="0" indent="0" algn="l" defTabSz="228462" rtl="0" eaLnBrk="1" latinLnBrk="0" hangingPunct="1">
        <a:lnSpc>
          <a:spcPct val="95000"/>
        </a:lnSpc>
        <a:spcBef>
          <a:spcPts val="1798"/>
        </a:spcBef>
        <a:buFontTx/>
        <a:buNone/>
        <a:defRPr sz="2598" b="1" kern="1200" spc="-20" baseline="0">
          <a:solidFill>
            <a:schemeClr val="tx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2598" kern="1200" spc="-20" baseline="0">
          <a:solidFill>
            <a:schemeClr val="tx1"/>
          </a:solidFill>
          <a:latin typeface="+mn-lt"/>
          <a:ea typeface="+mn-ea"/>
          <a:cs typeface="+mn-cs"/>
        </a:defRPr>
      </a:lvl2pPr>
      <a:lvl3pPr marL="182770" indent="-182770" algn="l" defTabSz="456727" rtl="0" eaLnBrk="1" latinLnBrk="0" hangingPunct="1">
        <a:lnSpc>
          <a:spcPct val="95000"/>
        </a:lnSpc>
        <a:spcBef>
          <a:spcPts val="400"/>
        </a:spcBef>
        <a:spcAft>
          <a:spcPts val="400"/>
        </a:spcAft>
        <a:buClrTx/>
        <a:buSzPct val="90000"/>
        <a:buFont typeface="Arial"/>
        <a:buChar char="•"/>
        <a:defRPr sz="2198" i="0" kern="1200" spc="-20" baseline="0">
          <a:solidFill>
            <a:schemeClr val="tx1"/>
          </a:solidFill>
          <a:latin typeface="+mn-lt"/>
          <a:ea typeface="+mn-ea"/>
          <a:cs typeface="+mn-cs"/>
        </a:defRPr>
      </a:lvl3pPr>
      <a:lvl4pPr marL="365540" indent="-182746" algn="l" defTabSz="456727" rtl="0" eaLnBrk="1" latinLnBrk="0" hangingPunct="1">
        <a:lnSpc>
          <a:spcPct val="95000"/>
        </a:lnSpc>
        <a:spcBef>
          <a:spcPts val="400"/>
        </a:spcBef>
        <a:spcAft>
          <a:spcPts val="400"/>
        </a:spcAft>
        <a:buClrTx/>
        <a:buSzPct val="100000"/>
        <a:buFont typeface="Lucida Grande"/>
        <a:buChar char="–"/>
        <a:defRPr sz="1998" b="0" i="0" kern="1200" spc="-20">
          <a:solidFill>
            <a:schemeClr val="tx1"/>
          </a:solidFill>
          <a:latin typeface="+mn-lt"/>
          <a:ea typeface="+mn-ea"/>
          <a:cs typeface="+mn-cs"/>
        </a:defRPr>
      </a:lvl4pPr>
      <a:lvl5pPr marL="365540" indent="0" algn="l" defTabSz="456727" rtl="0" eaLnBrk="1" latinLnBrk="0" hangingPunct="1">
        <a:lnSpc>
          <a:spcPct val="95000"/>
        </a:lnSpc>
        <a:spcBef>
          <a:spcPts val="400"/>
        </a:spcBef>
        <a:spcAft>
          <a:spcPts val="400"/>
        </a:spcAft>
        <a:buClr>
          <a:schemeClr val="tx1"/>
        </a:buClr>
        <a:buSzPct val="90000"/>
        <a:buFontTx/>
        <a:buNone/>
        <a:defRPr sz="160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p:bodyStyle>
    <p:otherStyle>
      <a:defPPr>
        <a:defRPr lang="en-US"/>
      </a:defPPr>
      <a:lvl1pPr marL="0" algn="l" defTabSz="456727" rtl="0" eaLnBrk="1" latinLnBrk="0" hangingPunct="1">
        <a:defRPr sz="1898" kern="1200">
          <a:solidFill>
            <a:schemeClr val="tx1"/>
          </a:solidFill>
          <a:latin typeface="+mn-lt"/>
          <a:ea typeface="+mn-ea"/>
          <a:cs typeface="+mn-cs"/>
        </a:defRPr>
      </a:lvl1pPr>
      <a:lvl2pPr marL="456727" algn="l" defTabSz="456727" rtl="0" eaLnBrk="1" latinLnBrk="0" hangingPunct="1">
        <a:defRPr sz="1898" kern="1200">
          <a:solidFill>
            <a:schemeClr val="tx1"/>
          </a:solidFill>
          <a:latin typeface="+mn-lt"/>
          <a:ea typeface="+mn-ea"/>
          <a:cs typeface="+mn-cs"/>
        </a:defRPr>
      </a:lvl2pPr>
      <a:lvl3pPr marL="913453" algn="l" defTabSz="456727" rtl="0" eaLnBrk="1" latinLnBrk="0" hangingPunct="1">
        <a:defRPr sz="1898" kern="1200">
          <a:solidFill>
            <a:schemeClr val="tx1"/>
          </a:solidFill>
          <a:latin typeface="+mn-lt"/>
          <a:ea typeface="+mn-ea"/>
          <a:cs typeface="+mn-cs"/>
        </a:defRPr>
      </a:lvl3pPr>
      <a:lvl4pPr marL="1370179" algn="l" defTabSz="456727" rtl="0" eaLnBrk="1" latinLnBrk="0" hangingPunct="1">
        <a:defRPr sz="1898" kern="1200">
          <a:solidFill>
            <a:schemeClr val="tx1"/>
          </a:solidFill>
          <a:latin typeface="+mn-lt"/>
          <a:ea typeface="+mn-ea"/>
          <a:cs typeface="+mn-cs"/>
        </a:defRPr>
      </a:lvl4pPr>
      <a:lvl5pPr marL="1826907" algn="l" defTabSz="456727" rtl="0" eaLnBrk="1" latinLnBrk="0" hangingPunct="1">
        <a:defRPr sz="1898" kern="1200">
          <a:solidFill>
            <a:schemeClr val="tx1"/>
          </a:solidFill>
          <a:latin typeface="+mn-lt"/>
          <a:ea typeface="+mn-ea"/>
          <a:cs typeface="+mn-cs"/>
        </a:defRPr>
      </a:lvl5pPr>
      <a:lvl6pPr marL="2283634" algn="l" defTabSz="456727" rtl="0" eaLnBrk="1" latinLnBrk="0" hangingPunct="1">
        <a:defRPr sz="1898" kern="1200">
          <a:solidFill>
            <a:schemeClr val="tx1"/>
          </a:solidFill>
          <a:latin typeface="+mn-lt"/>
          <a:ea typeface="+mn-ea"/>
          <a:cs typeface="+mn-cs"/>
        </a:defRPr>
      </a:lvl6pPr>
      <a:lvl7pPr marL="2740359" algn="l" defTabSz="456727" rtl="0" eaLnBrk="1" latinLnBrk="0" hangingPunct="1">
        <a:defRPr sz="1898" kern="1200">
          <a:solidFill>
            <a:schemeClr val="tx1"/>
          </a:solidFill>
          <a:latin typeface="+mn-lt"/>
          <a:ea typeface="+mn-ea"/>
          <a:cs typeface="+mn-cs"/>
        </a:defRPr>
      </a:lvl7pPr>
      <a:lvl8pPr marL="3197086" algn="l" defTabSz="456727" rtl="0" eaLnBrk="1" latinLnBrk="0" hangingPunct="1">
        <a:defRPr sz="1898" kern="1200">
          <a:solidFill>
            <a:schemeClr val="tx1"/>
          </a:solidFill>
          <a:latin typeface="+mn-lt"/>
          <a:ea typeface="+mn-ea"/>
          <a:cs typeface="+mn-cs"/>
        </a:defRPr>
      </a:lvl8pPr>
      <a:lvl9pPr marL="3653815" algn="l" defTabSz="456727" rtl="0" eaLnBrk="1" latinLnBrk="0" hangingPunct="1">
        <a:defRPr sz="1898"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161">
          <p15:clr>
            <a:srgbClr val="F26B43"/>
          </p15:clr>
        </p15:guide>
        <p15:guide id="2" pos="3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9127"/>
            <a:ext cx="10972800" cy="983181"/>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637208" y="1944557"/>
            <a:ext cx="10972800" cy="3691111"/>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04796103-FC1D-47D1-BB1B-40B464D1E391}" type="datetime1">
              <a:rPr lang="en-US" smtClean="0">
                <a:solidFill>
                  <a:srgbClr val="5E5E5E">
                    <a:tint val="75000"/>
                  </a:srgbClr>
                </a:solidFill>
              </a:rPr>
              <a:pPr defTabSz="609585"/>
              <a:t>1/9/2017</a:t>
            </a:fld>
            <a:endParaRPr lang="en-US">
              <a:solidFill>
                <a:srgbClr val="5E5E5E">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srgbClr val="5E5E5E">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238745C3-DCAF-A344-86B0-2C42FFA46634}" type="slidenum">
              <a:rPr lang="en-US" smtClean="0">
                <a:solidFill>
                  <a:srgbClr val="5E5E5E">
                    <a:tint val="75000"/>
                  </a:srgbClr>
                </a:solidFill>
              </a:rPr>
              <a:pPr defTabSz="609585"/>
              <a:t>‹#›</a:t>
            </a:fld>
            <a:endParaRPr lang="en-US">
              <a:solidFill>
                <a:srgbClr val="5E5E5E">
                  <a:tint val="75000"/>
                </a:srgbClr>
              </a:solidFill>
            </a:endParaRPr>
          </a:p>
        </p:txBody>
      </p:sp>
      <p:sp>
        <p:nvSpPr>
          <p:cNvPr id="9" name="Subtitle 2"/>
          <p:cNvSpPr txBox="1">
            <a:spLocks/>
          </p:cNvSpPr>
          <p:nvPr userDrawn="1"/>
        </p:nvSpPr>
        <p:spPr>
          <a:xfrm>
            <a:off x="2574746" y="1820100"/>
            <a:ext cx="7448033" cy="536221"/>
          </a:xfrm>
          <a:prstGeom prst="rect">
            <a:avLst/>
          </a:prstGeom>
        </p:spPr>
        <p:txBody>
          <a:bodyPr vert="horz" lIns="217547" tIns="108773" rIns="217547" bIns="1087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067" dirty="0">
              <a:solidFill>
                <a:srgbClr val="005500"/>
              </a:solidFill>
              <a:latin typeface="Lato Light"/>
              <a:cs typeface="Lato Light"/>
            </a:endParaRPr>
          </a:p>
        </p:txBody>
      </p:sp>
      <p:pic>
        <p:nvPicPr>
          <p:cNvPr id="8" name="Picture 7"/>
          <p:cNvPicPr>
            <a:picLocks noChangeAspect="1"/>
          </p:cNvPicPr>
          <p:nvPr userDrawn="1"/>
        </p:nvPicPr>
        <p:blipFill>
          <a:blip r:embed="rId13" cstate="print"/>
          <a:stretch>
            <a:fillRect/>
          </a:stretch>
        </p:blipFill>
        <p:spPr>
          <a:xfrm>
            <a:off x="10022779" y="274076"/>
            <a:ext cx="1610405" cy="495051"/>
          </a:xfrm>
          <a:prstGeom prst="rect">
            <a:avLst/>
          </a:prstGeom>
        </p:spPr>
      </p:pic>
      <p:pic>
        <p:nvPicPr>
          <p:cNvPr id="10" name="Picture 9"/>
          <p:cNvPicPr>
            <a:picLocks noChangeAspect="1"/>
          </p:cNvPicPr>
          <p:nvPr userDrawn="1"/>
        </p:nvPicPr>
        <p:blipFill>
          <a:blip r:embed="rId14" cstate="print"/>
          <a:stretch>
            <a:fillRect/>
          </a:stretch>
        </p:blipFill>
        <p:spPr>
          <a:xfrm>
            <a:off x="583842" y="249713"/>
            <a:ext cx="1136369" cy="732763"/>
          </a:xfrm>
          <a:prstGeom prst="rect">
            <a:avLst/>
          </a:prstGeom>
        </p:spPr>
      </p:pic>
    </p:spTree>
    <p:extLst>
      <p:ext uri="{BB962C8B-B14F-4D97-AF65-F5344CB8AC3E}">
        <p14:creationId xmlns:p14="http://schemas.microsoft.com/office/powerpoint/2010/main" xmlns="" val="31793061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hf sldNum="0" hdr="0" ftr="0" dt="0"/>
  <p:txStyles>
    <p:titleStyle>
      <a:lvl1pPr algn="ctr" defTabSz="609585" rtl="0" eaLnBrk="1" latinLnBrk="0" hangingPunct="1">
        <a:spcBef>
          <a:spcPct val="0"/>
        </a:spcBef>
        <a:buNone/>
        <a:defRPr sz="3733" b="1" kern="1200">
          <a:solidFill>
            <a:schemeClr val="tx1"/>
          </a:solidFill>
          <a:latin typeface="+mj-lt"/>
          <a:ea typeface="+mj-ea"/>
          <a:cs typeface="+mj-cs"/>
        </a:defRPr>
      </a:lvl1pPr>
    </p:titleStyle>
    <p:bodyStyle>
      <a:lvl1pPr marL="0" indent="0" algn="l" defTabSz="609585" rtl="0" eaLnBrk="1" latinLnBrk="0" hangingPunct="1">
        <a:spcBef>
          <a:spcPct val="20000"/>
        </a:spcBef>
        <a:buFont typeface="Arial"/>
        <a:buNone/>
        <a:defRPr sz="3200" b="0" i="0" kern="1200">
          <a:solidFill>
            <a:schemeClr val="tx1"/>
          </a:solidFill>
          <a:latin typeface="Calibri Light"/>
          <a:ea typeface="+mn-ea"/>
          <a:cs typeface="Calibri Light"/>
        </a:defRPr>
      </a:lvl1pPr>
      <a:lvl2pPr marL="609585" indent="0" algn="l" defTabSz="609585" rtl="0" eaLnBrk="1" latinLnBrk="0" hangingPunct="1">
        <a:spcBef>
          <a:spcPct val="20000"/>
        </a:spcBef>
        <a:buFont typeface="Arial"/>
        <a:buNone/>
        <a:defRPr sz="2667" b="0" i="0" kern="1200">
          <a:solidFill>
            <a:schemeClr val="tx1"/>
          </a:solidFill>
          <a:latin typeface="Calibri Light"/>
          <a:ea typeface="+mn-ea"/>
          <a:cs typeface="Calibri Light"/>
        </a:defRPr>
      </a:lvl2pPr>
      <a:lvl3pPr marL="1219170" indent="0" algn="l" defTabSz="609585" rtl="0" eaLnBrk="1" latinLnBrk="0" hangingPunct="1">
        <a:spcBef>
          <a:spcPct val="20000"/>
        </a:spcBef>
        <a:buFont typeface="Arial"/>
        <a:buNone/>
        <a:defRPr sz="2400" b="0" i="0" kern="1200">
          <a:solidFill>
            <a:schemeClr val="tx1"/>
          </a:solidFill>
          <a:latin typeface="Calibri Light"/>
          <a:ea typeface="+mn-ea"/>
          <a:cs typeface="Calibri Light"/>
        </a:defRPr>
      </a:lvl3pPr>
      <a:lvl4pPr marL="1828754" indent="0" algn="l" defTabSz="609585" rtl="0" eaLnBrk="1" latinLnBrk="0" hangingPunct="1">
        <a:spcBef>
          <a:spcPct val="20000"/>
        </a:spcBef>
        <a:buFont typeface="Arial"/>
        <a:buNone/>
        <a:defRPr sz="2133" b="0" i="0" kern="1200">
          <a:solidFill>
            <a:schemeClr val="tx1"/>
          </a:solidFill>
          <a:latin typeface="Calibri Light"/>
          <a:ea typeface="+mn-ea"/>
          <a:cs typeface="Calibri Light"/>
        </a:defRPr>
      </a:lvl4pPr>
      <a:lvl5pPr marL="2438339" indent="0" algn="l" defTabSz="609585" rtl="0" eaLnBrk="1" latinLnBrk="0" hangingPunct="1">
        <a:spcBef>
          <a:spcPct val="20000"/>
        </a:spcBef>
        <a:buFont typeface="Arial"/>
        <a:buNone/>
        <a:defRPr sz="2133"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mailto:david_bergstein@intuit.com" TargetMode="Externa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rmMk1Myrxc" TargetMode="External"/><Relationship Id="rId2" Type="http://schemas.openxmlformats.org/officeDocument/2006/relationships/hyperlink" Target="file:///D:\Videos\Introducing%20Amazon%20Go%20and%20the%20world&#8217;s%20most%20advanced%20shopping%20technology.mp4"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hyperlink" Target="http://www.cpapracticeadvisor.com/news/12284775/virtual-cfo-services-fees-growing-aicpa-map-survey-shows" TargetMode="Externa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Qi8axLLk4rA"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Videos/An%20overview%20of%20Cloud%20Pricing.mp4" TargetMode="External"/><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www.qbopro.com/service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ragainfinancial.com/" TargetMode="External"/><Relationship Id="rId5" Type="http://schemas.openxmlformats.org/officeDocument/2006/relationships/hyperlink" Target="http://acuity.co/pricing/" TargetMode="External"/><Relationship Id="rId4" Type="http://schemas.openxmlformats.org/officeDocument/2006/relationships/hyperlink" Target="http://qbepros.com/service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0.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6.jpeg"/><Relationship Id="rId12"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25.jpeg"/><Relationship Id="rId11" Type="http://schemas.openxmlformats.org/officeDocument/2006/relationships/image" Target="../media/image29.png"/><Relationship Id="rId5" Type="http://schemas.openxmlformats.org/officeDocument/2006/relationships/image" Target="../media/image24.jpeg"/><Relationship Id="rId10" Type="http://schemas.openxmlformats.org/officeDocument/2006/relationships/image" Target="../media/image28.jpeg"/><Relationship Id="rId4" Type="http://schemas.openxmlformats.org/officeDocument/2006/relationships/image" Target="../media/image37.jpeg"/><Relationship Id="rId9" Type="http://schemas.openxmlformats.org/officeDocument/2006/relationships/image" Target="../media/image27.jpeg"/><Relationship Id="rId1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www.bill.com/"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40.jpe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hyperlink" Target="http://www.expensify.com/"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http://www.tsheets.com/"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hyperlink" Target="http://www.sosinventory.com/"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hyperlink" Target="http://www.qvinci.com/" TargetMode="External"/><Relationship Id="rId2" Type="http://schemas.openxmlformats.org/officeDocument/2006/relationships/notesSlide" Target="../notesSlides/notesSlide25.xml"/><Relationship Id="rId1" Type="http://schemas.openxmlformats.org/officeDocument/2006/relationships/slideLayout" Target="../slideLayouts/slideLayout28.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en.wikipedia.org/wiki/History_of_Googl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xtrachef.com/"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getapp.com/finance-accounting-software/a/intacct-accounting-and-financial-management/integrations/" TargetMode="External"/><Relationship Id="rId2" Type="http://schemas.openxmlformats.org/officeDocument/2006/relationships/hyperlink" Target="https://marketplace.intacct.com/" TargetMode="External"/><Relationship Id="rId1" Type="http://schemas.openxmlformats.org/officeDocument/2006/relationships/slideLayout" Target="../slideLayouts/slideLayout10.xml"/><Relationship Id="rId5" Type="http://schemas.openxmlformats.org/officeDocument/2006/relationships/hyperlink" Target="https://apps.intuit.com/" TargetMode="External"/><Relationship Id="rId4" Type="http://schemas.openxmlformats.org/officeDocument/2006/relationships/hyperlink" Target="https://www.xero.com/us/marketplace/s/app-functions"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28.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3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8.xml"/><Relationship Id="rId5" Type="http://schemas.openxmlformats.org/officeDocument/2006/relationships/image" Target="../media/image73.jpe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 Id="rId9"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hyperlink" Target="http://www.liveplan.com/" TargetMode="External"/><Relationship Id="rId2" Type="http://schemas.openxmlformats.org/officeDocument/2006/relationships/image" Target="../media/image70.png"/><Relationship Id="rId1" Type="http://schemas.openxmlformats.org/officeDocument/2006/relationships/slideLayout" Target="../slideLayouts/slideLayout28.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4.png"/><Relationship Id="rId7"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75.jpeg"/><Relationship Id="rId9" Type="http://schemas.openxmlformats.org/officeDocument/2006/relationships/image" Target="../media/image88.jpe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0.png"/><Relationship Id="rId1" Type="http://schemas.openxmlformats.org/officeDocument/2006/relationships/slideLayout" Target="../slideLayouts/slideLayout28.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Beta_test" TargetMode="External"/><Relationship Id="rId3" Type="http://schemas.openxmlformats.org/officeDocument/2006/relationships/image" Target="../media/image14.png"/><Relationship Id="rId7" Type="http://schemas.openxmlformats.org/officeDocument/2006/relationships/hyperlink" Target="https://en.wikipedia.org/wiki/Stanford_University"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en.wikipedia.org/wiki/Sergey_Brin" TargetMode="External"/><Relationship Id="rId11" Type="http://schemas.openxmlformats.org/officeDocument/2006/relationships/hyperlink" Target="https://en.wikipedia.org/wiki/Excite.com" TargetMode="External"/><Relationship Id="rId5" Type="http://schemas.openxmlformats.org/officeDocument/2006/relationships/hyperlink" Target="https://en.wikipedia.org/wiki/Larry_Page" TargetMode="External"/><Relationship Id="rId10" Type="http://schemas.openxmlformats.org/officeDocument/2006/relationships/hyperlink" Target="https://en.wikipedia.org/wiki/Hotbot" TargetMode="External"/><Relationship Id="rId4" Type="http://schemas.openxmlformats.org/officeDocument/2006/relationships/hyperlink" Target="http://infolab.stanford.edu/~backrub/google.html" TargetMode="External"/><Relationship Id="rId9" Type="http://schemas.openxmlformats.org/officeDocument/2006/relationships/hyperlink" Target="https://en.wikipedia.org/wiki/Salon.com"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74.png"/><Relationship Id="rId10" Type="http://schemas.openxmlformats.org/officeDocument/2006/relationships/image" Target="../media/image97.jpeg"/><Relationship Id="rId4" Type="http://schemas.openxmlformats.org/officeDocument/2006/relationships/image" Target="../media/image92.png"/><Relationship Id="rId9" Type="http://schemas.openxmlformats.org/officeDocument/2006/relationships/image" Target="../media/image96.png"/></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70.png"/><Relationship Id="rId1" Type="http://schemas.openxmlformats.org/officeDocument/2006/relationships/slideLayout" Target="../slideLayouts/slideLayout28.xml"/><Relationship Id="rId5" Type="http://schemas.openxmlformats.org/officeDocument/2006/relationships/image" Target="../media/image101.png"/><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70.png"/><Relationship Id="rId1" Type="http://schemas.openxmlformats.org/officeDocument/2006/relationships/slideLayout" Target="../slideLayouts/slideLayout28.xml"/><Relationship Id="rId5" Type="http://schemas.openxmlformats.org/officeDocument/2006/relationships/image" Target="../media/image69.png"/><Relationship Id="rId4" Type="http://schemas.openxmlformats.org/officeDocument/2006/relationships/image" Target="../media/image109.png"/></Relationships>
</file>

<file path=ppt/slides/_rels/slide44.xml.rels><?xml version="1.0" encoding="UTF-8" standalone="yes"?>
<Relationships xmlns="http://schemas.openxmlformats.org/package/2006/relationships"><Relationship Id="rId3" Type="http://schemas.openxmlformats.org/officeDocument/2006/relationships/hyperlink" Target="https://apps.intuit.com/" TargetMode="External"/><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2" Type="http://schemas.openxmlformats.org/officeDocument/2006/relationships/hyperlink" Target="mailto:david_Bergstein@intuit.com"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hyperlink" Target="https://en.wikipedia.org/wiki/History_of_iPho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bjdcg9NrlUg"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hyperlink" Target="http://www.webopedia.com/TERM/S/siri.html" TargetMode="Externa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743200" y="2360542"/>
            <a:ext cx="8794856" cy="1938974"/>
          </a:xfrm>
        </p:spPr>
        <p:txBody>
          <a:bodyPr/>
          <a:lstStyle/>
          <a:p>
            <a:pPr algn="r"/>
            <a:r>
              <a:rPr lang="en-US" dirty="0" smtClean="0"/>
              <a:t>It’s all about automation</a:t>
            </a:r>
          </a:p>
          <a:p>
            <a:pPr algn="r"/>
            <a:r>
              <a:rPr lang="en-US" dirty="0" smtClean="0">
                <a:hlinkClick r:id="rId2"/>
              </a:rPr>
              <a:t>David Bergstein CPA,CITP,CGMA</a:t>
            </a:r>
            <a:endParaRPr lang="en-US" dirty="0">
              <a:hlinkClick r:id="rId2"/>
            </a:endParaRPr>
          </a:p>
          <a:p>
            <a:pPr algn="r"/>
            <a:r>
              <a:rPr lang="en-US" dirty="0" smtClean="0">
                <a:hlinkClick r:id="rId2"/>
              </a:rPr>
              <a:t>david_bergstein@intuit.com</a:t>
            </a:r>
            <a:endParaRPr lang="en-US" dirty="0" smtClean="0"/>
          </a:p>
          <a:p>
            <a:pPr algn="r"/>
            <a:endParaRPr lang="en-US" dirty="0" smtClean="0"/>
          </a:p>
          <a:p>
            <a:pPr algn="r"/>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xmlns="" val="365517043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7" y="276087"/>
            <a:ext cx="10175722" cy="668458"/>
          </a:xfrm>
        </p:spPr>
        <p:txBody>
          <a:bodyPr/>
          <a:lstStyle/>
          <a:p>
            <a:pPr algn="ctr"/>
            <a:r>
              <a:rPr lang="en-US" dirty="0" smtClean="0">
                <a:hlinkClick r:id="rId2" action="ppaction://hlinkfile"/>
              </a:rPr>
              <a:t>Amazon GO</a:t>
            </a:r>
            <a:endParaRPr lang="en-US" dirty="0"/>
          </a:p>
        </p:txBody>
      </p:sp>
      <p:sp>
        <p:nvSpPr>
          <p:cNvPr id="3" name="Content Placeholder 2"/>
          <p:cNvSpPr>
            <a:spLocks noGrp="1"/>
          </p:cNvSpPr>
          <p:nvPr>
            <p:ph idx="1"/>
          </p:nvPr>
        </p:nvSpPr>
        <p:spPr>
          <a:xfrm>
            <a:off x="850006" y="944546"/>
            <a:ext cx="10761725" cy="4374430"/>
          </a:xfrm>
        </p:spPr>
        <p:txBody>
          <a:bodyPr/>
          <a:lstStyle/>
          <a:p>
            <a:endParaRPr lang="en-US" sz="2400" dirty="0" smtClean="0"/>
          </a:p>
          <a:p>
            <a:r>
              <a:rPr lang="en-US" sz="3200" b="0" dirty="0" smtClean="0"/>
              <a:t>1,800-square-foot </a:t>
            </a:r>
            <a:r>
              <a:rPr lang="en-US" sz="3200" b="0" dirty="0">
                <a:hlinkClick r:id="rId3"/>
              </a:rPr>
              <a:t>Amazon </a:t>
            </a:r>
            <a:r>
              <a:rPr lang="en-US" sz="3200" dirty="0">
                <a:hlinkClick r:id="rId3"/>
              </a:rPr>
              <a:t>Go</a:t>
            </a:r>
            <a:r>
              <a:rPr lang="en-US" sz="3200" dirty="0"/>
              <a:t> store is currently open only to employees of the online retail giant, but the company plans to start letting the public in next year</a:t>
            </a:r>
            <a:r>
              <a:rPr lang="en-US" sz="2400" dirty="0" smtClean="0"/>
              <a:t>.</a:t>
            </a:r>
            <a:endParaRPr lang="en-US" dirty="0" smtClean="0"/>
          </a:p>
          <a:p>
            <a:r>
              <a:rPr lang="en-US" sz="3200" dirty="0" smtClean="0"/>
              <a:t>The </a:t>
            </a:r>
            <a:r>
              <a:rPr lang="en-US" sz="3200" dirty="0"/>
              <a:t>company wants to open more than 2,000 brick-and-mortar grocery stores, compared with about 2,800 operated by The Kroger Co., now the nation’s largest full-service grocery retailer</a:t>
            </a:r>
          </a:p>
        </p:txBody>
      </p:sp>
    </p:spTree>
    <p:extLst>
      <p:ext uri="{BB962C8B-B14F-4D97-AF65-F5344CB8AC3E}">
        <p14:creationId xmlns:p14="http://schemas.microsoft.com/office/powerpoint/2010/main" xmlns="" val="1440522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8806" y="931209"/>
            <a:ext cx="8875059" cy="4993901"/>
          </a:xfrm>
          <a:custGeom>
            <a:avLst/>
            <a:gdLst/>
            <a:ahLst/>
            <a:cxnLst/>
            <a:rect l="l" t="t" r="r" b="b"/>
            <a:pathLst>
              <a:path w="10058400" h="5659755">
                <a:moveTo>
                  <a:pt x="0" y="0"/>
                </a:moveTo>
                <a:lnTo>
                  <a:pt x="0" y="5659374"/>
                </a:lnTo>
                <a:lnTo>
                  <a:pt x="10058019" y="5659374"/>
                </a:lnTo>
                <a:lnTo>
                  <a:pt x="10058019" y="0"/>
                </a:lnTo>
                <a:lnTo>
                  <a:pt x="0" y="0"/>
                </a:lnTo>
                <a:close/>
              </a:path>
            </a:pathLst>
          </a:custGeom>
          <a:solidFill>
            <a:srgbClr val="ECEEF1"/>
          </a:solidFill>
        </p:spPr>
        <p:txBody>
          <a:bodyPr wrap="square" lIns="0" tIns="0" rIns="0" bIns="0" rtlCol="0"/>
          <a:lstStyle/>
          <a:p>
            <a:endParaRPr sz="1588"/>
          </a:p>
        </p:txBody>
      </p:sp>
      <p:sp>
        <p:nvSpPr>
          <p:cNvPr id="4" name="object 4"/>
          <p:cNvSpPr/>
          <p:nvPr/>
        </p:nvSpPr>
        <p:spPr>
          <a:xfrm>
            <a:off x="1658807" y="1112514"/>
            <a:ext cx="5689226" cy="836519"/>
          </a:xfrm>
          <a:custGeom>
            <a:avLst/>
            <a:gdLst/>
            <a:ahLst/>
            <a:cxnLst/>
            <a:rect l="l" t="t" r="r" b="b"/>
            <a:pathLst>
              <a:path w="6447790" h="948055">
                <a:moveTo>
                  <a:pt x="0" y="947574"/>
                </a:moveTo>
                <a:lnTo>
                  <a:pt x="141558" y="922780"/>
                </a:lnTo>
                <a:lnTo>
                  <a:pt x="331601" y="880727"/>
                </a:lnTo>
                <a:lnTo>
                  <a:pt x="515962" y="832275"/>
                </a:lnTo>
                <a:lnTo>
                  <a:pt x="694086" y="778893"/>
                </a:lnTo>
                <a:lnTo>
                  <a:pt x="865421" y="722051"/>
                </a:lnTo>
                <a:lnTo>
                  <a:pt x="1029413" y="663218"/>
                </a:lnTo>
                <a:lnTo>
                  <a:pt x="1185510" y="603863"/>
                </a:lnTo>
                <a:lnTo>
                  <a:pt x="1333157" y="545455"/>
                </a:lnTo>
                <a:lnTo>
                  <a:pt x="1471802" y="489464"/>
                </a:lnTo>
                <a:lnTo>
                  <a:pt x="1643375" y="420027"/>
                </a:lnTo>
                <a:lnTo>
                  <a:pt x="1812279" y="352900"/>
                </a:lnTo>
                <a:lnTo>
                  <a:pt x="1980312" y="288976"/>
                </a:lnTo>
                <a:lnTo>
                  <a:pt x="2149275" y="229147"/>
                </a:lnTo>
                <a:lnTo>
                  <a:pt x="2320968" y="174306"/>
                </a:lnTo>
                <a:lnTo>
                  <a:pt x="2497190" y="125346"/>
                </a:lnTo>
                <a:lnTo>
                  <a:pt x="2679741" y="83159"/>
                </a:lnTo>
                <a:lnTo>
                  <a:pt x="2870420" y="48638"/>
                </a:lnTo>
                <a:lnTo>
                  <a:pt x="3071027" y="22676"/>
                </a:lnTo>
                <a:lnTo>
                  <a:pt x="3283362" y="6166"/>
                </a:lnTo>
                <a:lnTo>
                  <a:pt x="3509225" y="0"/>
                </a:lnTo>
                <a:lnTo>
                  <a:pt x="3750414" y="5070"/>
                </a:lnTo>
                <a:lnTo>
                  <a:pt x="4008730" y="22270"/>
                </a:lnTo>
                <a:lnTo>
                  <a:pt x="4285973" y="52492"/>
                </a:lnTo>
                <a:lnTo>
                  <a:pt x="4583941" y="96629"/>
                </a:lnTo>
                <a:lnTo>
                  <a:pt x="4904436" y="155574"/>
                </a:lnTo>
                <a:lnTo>
                  <a:pt x="5249255" y="230219"/>
                </a:lnTo>
                <a:lnTo>
                  <a:pt x="5620200" y="321457"/>
                </a:lnTo>
                <a:lnTo>
                  <a:pt x="6019069" y="430181"/>
                </a:lnTo>
                <a:lnTo>
                  <a:pt x="6447662" y="557282"/>
                </a:lnTo>
              </a:path>
            </a:pathLst>
          </a:custGeom>
          <a:ln w="25031">
            <a:solidFill>
              <a:srgbClr val="B9BCC3"/>
            </a:solidFill>
          </a:ln>
        </p:spPr>
        <p:txBody>
          <a:bodyPr wrap="square" lIns="0" tIns="0" rIns="0" bIns="0" rtlCol="0"/>
          <a:lstStyle/>
          <a:p>
            <a:endParaRPr sz="1588"/>
          </a:p>
        </p:txBody>
      </p:sp>
      <p:sp>
        <p:nvSpPr>
          <p:cNvPr id="5" name="object 5"/>
          <p:cNvSpPr/>
          <p:nvPr/>
        </p:nvSpPr>
        <p:spPr>
          <a:xfrm>
            <a:off x="1658806" y="896764"/>
            <a:ext cx="2375087" cy="305360"/>
          </a:xfrm>
          <a:custGeom>
            <a:avLst/>
            <a:gdLst/>
            <a:ahLst/>
            <a:cxnLst/>
            <a:rect l="l" t="t" r="r" b="b"/>
            <a:pathLst>
              <a:path w="2691765" h="346075">
                <a:moveTo>
                  <a:pt x="0" y="0"/>
                </a:moveTo>
                <a:lnTo>
                  <a:pt x="131309" y="46321"/>
                </a:lnTo>
                <a:lnTo>
                  <a:pt x="358094" y="114579"/>
                </a:lnTo>
                <a:lnTo>
                  <a:pt x="583358" y="171994"/>
                </a:lnTo>
                <a:lnTo>
                  <a:pt x="805502" y="219440"/>
                </a:lnTo>
                <a:lnTo>
                  <a:pt x="1022926" y="257788"/>
                </a:lnTo>
                <a:lnTo>
                  <a:pt x="1234028" y="287912"/>
                </a:lnTo>
                <a:lnTo>
                  <a:pt x="1437210" y="310685"/>
                </a:lnTo>
                <a:lnTo>
                  <a:pt x="1630870" y="326978"/>
                </a:lnTo>
                <a:lnTo>
                  <a:pt x="1813409" y="337665"/>
                </a:lnTo>
                <a:lnTo>
                  <a:pt x="1983227" y="343618"/>
                </a:lnTo>
                <a:lnTo>
                  <a:pt x="2138722" y="345710"/>
                </a:lnTo>
                <a:lnTo>
                  <a:pt x="2278296" y="344813"/>
                </a:lnTo>
                <a:lnTo>
                  <a:pt x="2400347" y="341801"/>
                </a:lnTo>
                <a:lnTo>
                  <a:pt x="2503276" y="337546"/>
                </a:lnTo>
                <a:lnTo>
                  <a:pt x="2585483" y="332921"/>
                </a:lnTo>
                <a:lnTo>
                  <a:pt x="2645366" y="328798"/>
                </a:lnTo>
                <a:lnTo>
                  <a:pt x="2681327" y="326050"/>
                </a:lnTo>
                <a:lnTo>
                  <a:pt x="2691765" y="325549"/>
                </a:lnTo>
              </a:path>
            </a:pathLst>
          </a:custGeom>
          <a:ln w="25031">
            <a:solidFill>
              <a:srgbClr val="B9BCC3"/>
            </a:solidFill>
          </a:ln>
        </p:spPr>
        <p:txBody>
          <a:bodyPr wrap="square" lIns="0" tIns="0" rIns="0" bIns="0" rtlCol="0"/>
          <a:lstStyle/>
          <a:p>
            <a:endParaRPr sz="1588"/>
          </a:p>
        </p:txBody>
      </p:sp>
      <p:sp>
        <p:nvSpPr>
          <p:cNvPr id="6" name="object 6"/>
          <p:cNvSpPr/>
          <p:nvPr/>
        </p:nvSpPr>
        <p:spPr>
          <a:xfrm>
            <a:off x="1658807" y="1221148"/>
            <a:ext cx="8875059" cy="869576"/>
          </a:xfrm>
          <a:custGeom>
            <a:avLst/>
            <a:gdLst/>
            <a:ahLst/>
            <a:cxnLst/>
            <a:rect l="l" t="t" r="r" b="b"/>
            <a:pathLst>
              <a:path w="10058400" h="985519">
                <a:moveTo>
                  <a:pt x="10058018" y="618547"/>
                </a:moveTo>
                <a:lnTo>
                  <a:pt x="9962732" y="639238"/>
                </a:lnTo>
                <a:lnTo>
                  <a:pt x="9709606" y="683206"/>
                </a:lnTo>
                <a:lnTo>
                  <a:pt x="9461055" y="715460"/>
                </a:lnTo>
                <a:lnTo>
                  <a:pt x="9215620" y="736597"/>
                </a:lnTo>
                <a:lnTo>
                  <a:pt x="8971845" y="747211"/>
                </a:lnTo>
                <a:lnTo>
                  <a:pt x="8728271" y="747896"/>
                </a:lnTo>
                <a:lnTo>
                  <a:pt x="8483441" y="739248"/>
                </a:lnTo>
                <a:lnTo>
                  <a:pt x="8235895" y="721863"/>
                </a:lnTo>
                <a:lnTo>
                  <a:pt x="7984178" y="696333"/>
                </a:lnTo>
                <a:lnTo>
                  <a:pt x="7726829" y="663256"/>
                </a:lnTo>
                <a:lnTo>
                  <a:pt x="7462393" y="623225"/>
                </a:lnTo>
                <a:lnTo>
                  <a:pt x="7189410" y="576835"/>
                </a:lnTo>
                <a:lnTo>
                  <a:pt x="6906423" y="524682"/>
                </a:lnTo>
                <a:lnTo>
                  <a:pt x="6611974" y="467360"/>
                </a:lnTo>
                <a:lnTo>
                  <a:pt x="6304605" y="405465"/>
                </a:lnTo>
                <a:lnTo>
                  <a:pt x="5982859" y="339591"/>
                </a:lnTo>
                <a:lnTo>
                  <a:pt x="5645276" y="270333"/>
                </a:lnTo>
                <a:lnTo>
                  <a:pt x="5312406" y="204669"/>
                </a:lnTo>
                <a:lnTo>
                  <a:pt x="5004718" y="148914"/>
                </a:lnTo>
                <a:lnTo>
                  <a:pt x="4720635" y="102667"/>
                </a:lnTo>
                <a:lnTo>
                  <a:pt x="4458580" y="65525"/>
                </a:lnTo>
                <a:lnTo>
                  <a:pt x="4216979" y="37089"/>
                </a:lnTo>
                <a:lnTo>
                  <a:pt x="3994254" y="16957"/>
                </a:lnTo>
                <a:lnTo>
                  <a:pt x="3788830" y="4728"/>
                </a:lnTo>
                <a:lnTo>
                  <a:pt x="3599130" y="0"/>
                </a:lnTo>
                <a:lnTo>
                  <a:pt x="3423578" y="2372"/>
                </a:lnTo>
                <a:lnTo>
                  <a:pt x="3260597" y="11443"/>
                </a:lnTo>
                <a:lnTo>
                  <a:pt x="3108613" y="26813"/>
                </a:lnTo>
                <a:lnTo>
                  <a:pt x="2966048" y="48079"/>
                </a:lnTo>
                <a:lnTo>
                  <a:pt x="2831326" y="74840"/>
                </a:lnTo>
                <a:lnTo>
                  <a:pt x="2702871" y="106696"/>
                </a:lnTo>
                <a:lnTo>
                  <a:pt x="2579108" y="143245"/>
                </a:lnTo>
                <a:lnTo>
                  <a:pt x="2458458" y="184087"/>
                </a:lnTo>
                <a:lnTo>
                  <a:pt x="2339348" y="228818"/>
                </a:lnTo>
                <a:lnTo>
                  <a:pt x="2220199" y="277040"/>
                </a:lnTo>
                <a:lnTo>
                  <a:pt x="2099437" y="328350"/>
                </a:lnTo>
                <a:lnTo>
                  <a:pt x="1975484" y="382347"/>
                </a:lnTo>
                <a:lnTo>
                  <a:pt x="1820673" y="449981"/>
                </a:lnTo>
                <a:lnTo>
                  <a:pt x="1656058" y="520698"/>
                </a:lnTo>
                <a:lnTo>
                  <a:pt x="1482167" y="592698"/>
                </a:lnTo>
                <a:lnTo>
                  <a:pt x="1299529" y="664183"/>
                </a:lnTo>
                <a:lnTo>
                  <a:pt x="1108674" y="733355"/>
                </a:lnTo>
                <a:lnTo>
                  <a:pt x="910128" y="798415"/>
                </a:lnTo>
                <a:lnTo>
                  <a:pt x="704422" y="857564"/>
                </a:lnTo>
                <a:lnTo>
                  <a:pt x="492084" y="909005"/>
                </a:lnTo>
                <a:lnTo>
                  <a:pt x="273642" y="950937"/>
                </a:lnTo>
                <a:lnTo>
                  <a:pt x="49625" y="981564"/>
                </a:lnTo>
                <a:lnTo>
                  <a:pt x="0" y="985361"/>
                </a:lnTo>
              </a:path>
            </a:pathLst>
          </a:custGeom>
          <a:ln w="25031">
            <a:solidFill>
              <a:srgbClr val="B9BCC3"/>
            </a:solidFill>
          </a:ln>
        </p:spPr>
        <p:txBody>
          <a:bodyPr wrap="square" lIns="0" tIns="0" rIns="0" bIns="0" rtlCol="0"/>
          <a:lstStyle/>
          <a:p>
            <a:endParaRPr sz="1588"/>
          </a:p>
        </p:txBody>
      </p:sp>
      <p:sp>
        <p:nvSpPr>
          <p:cNvPr id="7" name="object 7"/>
          <p:cNvSpPr/>
          <p:nvPr/>
        </p:nvSpPr>
        <p:spPr>
          <a:xfrm>
            <a:off x="1658807" y="282382"/>
            <a:ext cx="8875059" cy="1081368"/>
          </a:xfrm>
          <a:custGeom>
            <a:avLst/>
            <a:gdLst/>
            <a:ahLst/>
            <a:cxnLst/>
            <a:rect l="l" t="t" r="r" b="b"/>
            <a:pathLst>
              <a:path w="10058400" h="1225550">
                <a:moveTo>
                  <a:pt x="0" y="734259"/>
                </a:moveTo>
                <a:lnTo>
                  <a:pt x="120566" y="776209"/>
                </a:lnTo>
                <a:lnTo>
                  <a:pt x="241910" y="809333"/>
                </a:lnTo>
                <a:lnTo>
                  <a:pt x="364988" y="832994"/>
                </a:lnTo>
                <a:lnTo>
                  <a:pt x="492590" y="847190"/>
                </a:lnTo>
                <a:lnTo>
                  <a:pt x="627506" y="851922"/>
                </a:lnTo>
                <a:lnTo>
                  <a:pt x="772527" y="847190"/>
                </a:lnTo>
                <a:lnTo>
                  <a:pt x="930441" y="832994"/>
                </a:lnTo>
                <a:lnTo>
                  <a:pt x="1104040" y="809333"/>
                </a:lnTo>
                <a:lnTo>
                  <a:pt x="1296113" y="776209"/>
                </a:lnTo>
                <a:lnTo>
                  <a:pt x="1509450" y="733621"/>
                </a:lnTo>
                <a:lnTo>
                  <a:pt x="1746842" y="681569"/>
                </a:lnTo>
                <a:lnTo>
                  <a:pt x="2011078" y="620053"/>
                </a:lnTo>
                <a:lnTo>
                  <a:pt x="2304949" y="549072"/>
                </a:lnTo>
                <a:lnTo>
                  <a:pt x="2631244" y="468628"/>
                </a:lnTo>
                <a:lnTo>
                  <a:pt x="2992754" y="378720"/>
                </a:lnTo>
                <a:lnTo>
                  <a:pt x="3359785" y="290176"/>
                </a:lnTo>
                <a:lnTo>
                  <a:pt x="3701936" y="213894"/>
                </a:lnTo>
                <a:lnTo>
                  <a:pt x="4021276" y="149627"/>
                </a:lnTo>
                <a:lnTo>
                  <a:pt x="4319878" y="97133"/>
                </a:lnTo>
                <a:lnTo>
                  <a:pt x="4599812" y="56167"/>
                </a:lnTo>
                <a:lnTo>
                  <a:pt x="4863151" y="26486"/>
                </a:lnTo>
                <a:lnTo>
                  <a:pt x="5111963" y="7845"/>
                </a:lnTo>
                <a:lnTo>
                  <a:pt x="5348322" y="0"/>
                </a:lnTo>
                <a:lnTo>
                  <a:pt x="5574298" y="2707"/>
                </a:lnTo>
                <a:lnTo>
                  <a:pt x="5791961" y="15722"/>
                </a:lnTo>
                <a:lnTo>
                  <a:pt x="6003384" y="38801"/>
                </a:lnTo>
                <a:lnTo>
                  <a:pt x="6210638" y="71701"/>
                </a:lnTo>
                <a:lnTo>
                  <a:pt x="6415793" y="114176"/>
                </a:lnTo>
                <a:lnTo>
                  <a:pt x="6620920" y="165984"/>
                </a:lnTo>
                <a:lnTo>
                  <a:pt x="6828091" y="226879"/>
                </a:lnTo>
                <a:lnTo>
                  <a:pt x="7039377" y="296619"/>
                </a:lnTo>
                <a:lnTo>
                  <a:pt x="7256849" y="374958"/>
                </a:lnTo>
                <a:lnTo>
                  <a:pt x="7482577" y="461653"/>
                </a:lnTo>
                <a:lnTo>
                  <a:pt x="7718634" y="556461"/>
                </a:lnTo>
                <a:lnTo>
                  <a:pt x="7967090" y="659136"/>
                </a:lnTo>
                <a:lnTo>
                  <a:pt x="8217819" y="759761"/>
                </a:lnTo>
                <a:lnTo>
                  <a:pt x="8459035" y="848979"/>
                </a:lnTo>
                <a:lnTo>
                  <a:pt x="8690668" y="927381"/>
                </a:lnTo>
                <a:lnTo>
                  <a:pt x="8912647" y="995562"/>
                </a:lnTo>
                <a:lnTo>
                  <a:pt x="9124902" y="1054114"/>
                </a:lnTo>
                <a:lnTo>
                  <a:pt x="9327361" y="1103630"/>
                </a:lnTo>
                <a:lnTo>
                  <a:pt x="9519954" y="1144704"/>
                </a:lnTo>
                <a:lnTo>
                  <a:pt x="9702609" y="1177930"/>
                </a:lnTo>
                <a:lnTo>
                  <a:pt x="9875257" y="1203899"/>
                </a:lnTo>
                <a:lnTo>
                  <a:pt x="10037825" y="1223206"/>
                </a:lnTo>
                <a:lnTo>
                  <a:pt x="10058018" y="1224960"/>
                </a:lnTo>
              </a:path>
            </a:pathLst>
          </a:custGeom>
          <a:ln w="25031">
            <a:solidFill>
              <a:srgbClr val="B9BCC3"/>
            </a:solidFill>
          </a:ln>
        </p:spPr>
        <p:txBody>
          <a:bodyPr wrap="square" lIns="0" tIns="0" rIns="0" bIns="0" rtlCol="0"/>
          <a:lstStyle/>
          <a:p>
            <a:endParaRPr sz="1588"/>
          </a:p>
        </p:txBody>
      </p:sp>
      <p:sp>
        <p:nvSpPr>
          <p:cNvPr id="8" name="object 8"/>
          <p:cNvSpPr/>
          <p:nvPr/>
        </p:nvSpPr>
        <p:spPr>
          <a:xfrm>
            <a:off x="1658806" y="933393"/>
            <a:ext cx="8875059" cy="983316"/>
          </a:xfrm>
          <a:custGeom>
            <a:avLst/>
            <a:gdLst/>
            <a:ahLst/>
            <a:cxnLst/>
            <a:rect l="l" t="t" r="r" b="b"/>
            <a:pathLst>
              <a:path w="10058400" h="1114425">
                <a:moveTo>
                  <a:pt x="0" y="511088"/>
                </a:moveTo>
                <a:lnTo>
                  <a:pt x="272688" y="502230"/>
                </a:lnTo>
                <a:lnTo>
                  <a:pt x="730370" y="511002"/>
                </a:lnTo>
                <a:lnTo>
                  <a:pt x="1222455" y="544045"/>
                </a:lnTo>
                <a:lnTo>
                  <a:pt x="1752142" y="603003"/>
                </a:lnTo>
                <a:lnTo>
                  <a:pt x="2322633" y="689521"/>
                </a:lnTo>
                <a:lnTo>
                  <a:pt x="2937129" y="805244"/>
                </a:lnTo>
                <a:lnTo>
                  <a:pt x="3074616" y="833757"/>
                </a:lnTo>
                <a:lnTo>
                  <a:pt x="3207782" y="861807"/>
                </a:lnTo>
                <a:lnTo>
                  <a:pt x="3337391" y="889226"/>
                </a:lnTo>
                <a:lnTo>
                  <a:pt x="3464207" y="915850"/>
                </a:lnTo>
                <a:lnTo>
                  <a:pt x="3588996" y="941511"/>
                </a:lnTo>
                <a:lnTo>
                  <a:pt x="3712521" y="966044"/>
                </a:lnTo>
                <a:lnTo>
                  <a:pt x="3835549" y="989281"/>
                </a:lnTo>
                <a:lnTo>
                  <a:pt x="3958843" y="1011057"/>
                </a:lnTo>
                <a:lnTo>
                  <a:pt x="4083167" y="1031206"/>
                </a:lnTo>
                <a:lnTo>
                  <a:pt x="4209288" y="1049560"/>
                </a:lnTo>
                <a:lnTo>
                  <a:pt x="4337968" y="1065955"/>
                </a:lnTo>
                <a:lnTo>
                  <a:pt x="4469974" y="1080223"/>
                </a:lnTo>
                <a:lnTo>
                  <a:pt x="4606069" y="1092198"/>
                </a:lnTo>
                <a:lnTo>
                  <a:pt x="4747019" y="1101713"/>
                </a:lnTo>
                <a:lnTo>
                  <a:pt x="4893587" y="1108604"/>
                </a:lnTo>
                <a:lnTo>
                  <a:pt x="5046540" y="1112702"/>
                </a:lnTo>
                <a:lnTo>
                  <a:pt x="5206640" y="1113842"/>
                </a:lnTo>
                <a:lnTo>
                  <a:pt x="5374654" y="1111859"/>
                </a:lnTo>
                <a:lnTo>
                  <a:pt x="5551345" y="1106584"/>
                </a:lnTo>
                <a:lnTo>
                  <a:pt x="5737479" y="1097852"/>
                </a:lnTo>
                <a:lnTo>
                  <a:pt x="5909676" y="1083599"/>
                </a:lnTo>
                <a:lnTo>
                  <a:pt x="6090309" y="1059793"/>
                </a:lnTo>
                <a:lnTo>
                  <a:pt x="6278134" y="1027431"/>
                </a:lnTo>
                <a:lnTo>
                  <a:pt x="6471906" y="987509"/>
                </a:lnTo>
                <a:lnTo>
                  <a:pt x="6670381" y="941023"/>
                </a:lnTo>
                <a:lnTo>
                  <a:pt x="6872313" y="888971"/>
                </a:lnTo>
                <a:lnTo>
                  <a:pt x="7076458" y="832350"/>
                </a:lnTo>
                <a:lnTo>
                  <a:pt x="7281571" y="772155"/>
                </a:lnTo>
                <a:lnTo>
                  <a:pt x="7486407" y="709384"/>
                </a:lnTo>
                <a:lnTo>
                  <a:pt x="7689723" y="645034"/>
                </a:lnTo>
                <a:lnTo>
                  <a:pt x="7890272" y="580100"/>
                </a:lnTo>
                <a:lnTo>
                  <a:pt x="8086810" y="515581"/>
                </a:lnTo>
                <a:lnTo>
                  <a:pt x="8278093" y="452471"/>
                </a:lnTo>
                <a:lnTo>
                  <a:pt x="8462875" y="391769"/>
                </a:lnTo>
                <a:lnTo>
                  <a:pt x="8639913" y="334471"/>
                </a:lnTo>
                <a:lnTo>
                  <a:pt x="8807961" y="281573"/>
                </a:lnTo>
                <a:lnTo>
                  <a:pt x="8965774" y="234073"/>
                </a:lnTo>
                <a:lnTo>
                  <a:pt x="9112108" y="192967"/>
                </a:lnTo>
                <a:lnTo>
                  <a:pt x="9245719" y="159251"/>
                </a:lnTo>
                <a:lnTo>
                  <a:pt x="9365361" y="133922"/>
                </a:lnTo>
                <a:lnTo>
                  <a:pt x="9475036" y="113331"/>
                </a:lnTo>
                <a:lnTo>
                  <a:pt x="9580050" y="93205"/>
                </a:lnTo>
                <a:lnTo>
                  <a:pt x="9680773" y="73610"/>
                </a:lnTo>
                <a:lnTo>
                  <a:pt x="9777572" y="54613"/>
                </a:lnTo>
                <a:lnTo>
                  <a:pt x="9870817" y="36279"/>
                </a:lnTo>
                <a:lnTo>
                  <a:pt x="9960875" y="18674"/>
                </a:lnTo>
                <a:lnTo>
                  <a:pt x="10048116" y="1862"/>
                </a:lnTo>
                <a:lnTo>
                  <a:pt x="10058019" y="0"/>
                </a:lnTo>
              </a:path>
            </a:pathLst>
          </a:custGeom>
          <a:ln w="25031">
            <a:solidFill>
              <a:srgbClr val="52B600"/>
            </a:solidFill>
          </a:ln>
        </p:spPr>
        <p:txBody>
          <a:bodyPr wrap="square" lIns="0" tIns="0" rIns="0" bIns="0" rtlCol="0"/>
          <a:lstStyle/>
          <a:p>
            <a:endParaRPr sz="1588"/>
          </a:p>
        </p:txBody>
      </p:sp>
      <p:sp>
        <p:nvSpPr>
          <p:cNvPr id="10" name="object 10"/>
          <p:cNvSpPr txBox="1"/>
          <p:nvPr/>
        </p:nvSpPr>
        <p:spPr>
          <a:xfrm>
            <a:off x="2760010" y="2568823"/>
            <a:ext cx="4612901" cy="1603516"/>
          </a:xfrm>
          <a:prstGeom prst="rect">
            <a:avLst/>
          </a:prstGeom>
        </p:spPr>
        <p:txBody>
          <a:bodyPr vert="horz" wrap="square" lIns="0" tIns="0" rIns="0" bIns="0" rtlCol="0">
            <a:spAutoFit/>
          </a:bodyPr>
          <a:lstStyle/>
          <a:p>
            <a:pPr marL="11206" marR="4483" algn="just">
              <a:lnSpc>
                <a:spcPct val="95500"/>
              </a:lnSpc>
            </a:pPr>
            <a:r>
              <a:rPr sz="3618" b="1" spc="-26" dirty="0">
                <a:solidFill>
                  <a:srgbClr val="494A4E"/>
                </a:solidFill>
                <a:latin typeface="Arial"/>
                <a:cs typeface="Arial"/>
              </a:rPr>
              <a:t>It</a:t>
            </a:r>
            <a:r>
              <a:rPr sz="3618" b="1" spc="-159" dirty="0">
                <a:solidFill>
                  <a:srgbClr val="494A4E"/>
                </a:solidFill>
                <a:latin typeface="Arial"/>
                <a:cs typeface="Arial"/>
              </a:rPr>
              <a:t>’</a:t>
            </a:r>
            <a:r>
              <a:rPr sz="3618" b="1" dirty="0">
                <a:solidFill>
                  <a:srgbClr val="494A4E"/>
                </a:solidFill>
                <a:latin typeface="Arial"/>
                <a:cs typeface="Arial"/>
              </a:rPr>
              <a:t>s</a:t>
            </a:r>
            <a:r>
              <a:rPr sz="3618" b="1" spc="-40" dirty="0">
                <a:solidFill>
                  <a:srgbClr val="494A4E"/>
                </a:solidFill>
                <a:latin typeface="Arial"/>
                <a:cs typeface="Arial"/>
              </a:rPr>
              <a:t> </a:t>
            </a:r>
            <a:r>
              <a:rPr sz="3618" b="1" spc="-26" dirty="0">
                <a:solidFill>
                  <a:srgbClr val="494A4E"/>
                </a:solidFill>
                <a:latin typeface="Arial"/>
                <a:cs typeface="Arial"/>
              </a:rPr>
              <a:t>no</a:t>
            </a:r>
            <a:r>
              <a:rPr sz="3618" b="1" dirty="0">
                <a:solidFill>
                  <a:srgbClr val="494A4E"/>
                </a:solidFill>
                <a:latin typeface="Arial"/>
                <a:cs typeface="Arial"/>
              </a:rPr>
              <a:t>t</a:t>
            </a:r>
            <a:r>
              <a:rPr sz="3618" b="1" spc="-44" dirty="0">
                <a:solidFill>
                  <a:srgbClr val="494A4E"/>
                </a:solidFill>
                <a:latin typeface="Arial"/>
                <a:cs typeface="Arial"/>
              </a:rPr>
              <a:t> </a:t>
            </a:r>
            <a:r>
              <a:rPr sz="3618" b="1" spc="-26" dirty="0">
                <a:solidFill>
                  <a:srgbClr val="494A4E"/>
                </a:solidFill>
                <a:latin typeface="Arial"/>
                <a:cs typeface="Arial"/>
              </a:rPr>
              <a:t>wha</a:t>
            </a:r>
            <a:r>
              <a:rPr sz="3618" b="1" dirty="0">
                <a:solidFill>
                  <a:srgbClr val="494A4E"/>
                </a:solidFill>
                <a:latin typeface="Arial"/>
                <a:cs typeface="Arial"/>
              </a:rPr>
              <a:t>t</a:t>
            </a:r>
            <a:r>
              <a:rPr sz="3618" b="1" spc="-44" dirty="0">
                <a:solidFill>
                  <a:srgbClr val="494A4E"/>
                </a:solidFill>
                <a:latin typeface="Arial"/>
                <a:cs typeface="Arial"/>
              </a:rPr>
              <a:t> </a:t>
            </a:r>
            <a:r>
              <a:rPr sz="3618" b="1" spc="-26" dirty="0">
                <a:solidFill>
                  <a:srgbClr val="494A4E"/>
                </a:solidFill>
                <a:latin typeface="Arial"/>
                <a:cs typeface="Arial"/>
              </a:rPr>
              <a:t>services bu</a:t>
            </a:r>
            <a:r>
              <a:rPr sz="3618" b="1" dirty="0">
                <a:solidFill>
                  <a:srgbClr val="494A4E"/>
                </a:solidFill>
                <a:latin typeface="Arial"/>
                <a:cs typeface="Arial"/>
              </a:rPr>
              <a:t>t</a:t>
            </a:r>
            <a:r>
              <a:rPr sz="3618" b="1" spc="-44" dirty="0">
                <a:solidFill>
                  <a:srgbClr val="494A4E"/>
                </a:solidFill>
                <a:latin typeface="Arial"/>
                <a:cs typeface="Arial"/>
              </a:rPr>
              <a:t> </a:t>
            </a:r>
            <a:r>
              <a:rPr sz="3618" b="1" spc="-26" dirty="0">
                <a:solidFill>
                  <a:srgbClr val="494A4E"/>
                </a:solidFill>
                <a:latin typeface="Arial"/>
                <a:cs typeface="Arial"/>
              </a:rPr>
              <a:t>ho</a:t>
            </a:r>
            <a:r>
              <a:rPr sz="3618" b="1" dirty="0">
                <a:solidFill>
                  <a:srgbClr val="494A4E"/>
                </a:solidFill>
                <a:latin typeface="Arial"/>
                <a:cs typeface="Arial"/>
              </a:rPr>
              <a:t>w</a:t>
            </a:r>
            <a:r>
              <a:rPr sz="3618" b="1" spc="-44" dirty="0">
                <a:solidFill>
                  <a:srgbClr val="494A4E"/>
                </a:solidFill>
                <a:latin typeface="Arial"/>
                <a:cs typeface="Arial"/>
              </a:rPr>
              <a:t> </a:t>
            </a:r>
            <a:r>
              <a:rPr sz="3618" b="1" spc="-26" dirty="0">
                <a:solidFill>
                  <a:srgbClr val="494A4E"/>
                </a:solidFill>
                <a:latin typeface="Arial"/>
                <a:cs typeface="Arial"/>
              </a:rPr>
              <a:t>service</a:t>
            </a:r>
            <a:r>
              <a:rPr sz="3618" b="1" dirty="0">
                <a:solidFill>
                  <a:srgbClr val="494A4E"/>
                </a:solidFill>
                <a:latin typeface="Arial"/>
                <a:cs typeface="Arial"/>
              </a:rPr>
              <a:t>s</a:t>
            </a:r>
            <a:r>
              <a:rPr sz="3618" b="1" spc="-44" dirty="0">
                <a:solidFill>
                  <a:srgbClr val="494A4E"/>
                </a:solidFill>
                <a:latin typeface="Arial"/>
                <a:cs typeface="Arial"/>
              </a:rPr>
              <a:t> </a:t>
            </a:r>
            <a:r>
              <a:rPr sz="3618" b="1" spc="-26" dirty="0">
                <a:solidFill>
                  <a:srgbClr val="494A4E"/>
                </a:solidFill>
                <a:latin typeface="Arial"/>
                <a:cs typeface="Arial"/>
              </a:rPr>
              <a:t>are bein</a:t>
            </a:r>
            <a:r>
              <a:rPr sz="3618" b="1" dirty="0">
                <a:solidFill>
                  <a:srgbClr val="494A4E"/>
                </a:solidFill>
                <a:latin typeface="Arial"/>
                <a:cs typeface="Arial"/>
              </a:rPr>
              <a:t>g</a:t>
            </a:r>
            <a:r>
              <a:rPr sz="3618" b="1" spc="-40" dirty="0">
                <a:solidFill>
                  <a:srgbClr val="494A4E"/>
                </a:solidFill>
                <a:latin typeface="Arial"/>
                <a:cs typeface="Arial"/>
              </a:rPr>
              <a:t> </a:t>
            </a:r>
            <a:r>
              <a:rPr sz="3618" b="1" spc="-26" dirty="0">
                <a:solidFill>
                  <a:srgbClr val="494A4E"/>
                </a:solidFill>
                <a:latin typeface="Arial"/>
                <a:cs typeface="Arial"/>
              </a:rPr>
              <a:t>provided</a:t>
            </a:r>
            <a:endParaRPr sz="3618">
              <a:latin typeface="Arial"/>
              <a:cs typeface="Arial"/>
            </a:endParaRPr>
          </a:p>
        </p:txBody>
      </p:sp>
    </p:spTree>
    <p:extLst>
      <p:ext uri="{BB962C8B-B14F-4D97-AF65-F5344CB8AC3E}">
        <p14:creationId xmlns:p14="http://schemas.microsoft.com/office/powerpoint/2010/main" xmlns="" val="2963782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9588" y="1810957"/>
            <a:ext cx="7103050" cy="4041747"/>
          </a:xfrm>
          <a:prstGeom prst="rect">
            <a:avLst/>
          </a:prstGeom>
        </p:spPr>
        <p:txBody>
          <a:bodyPr vert="horz" wrap="square" lIns="0" tIns="0" rIns="0" bIns="0" rtlCol="0">
            <a:spAutoFit/>
          </a:bodyPr>
          <a:lstStyle/>
          <a:p>
            <a:pPr marL="11206"/>
            <a:r>
              <a:rPr sz="2800" spc="-132" dirty="0">
                <a:solidFill>
                  <a:srgbClr val="6B6C71"/>
                </a:solidFill>
                <a:latin typeface="Arial"/>
                <a:cs typeface="Arial"/>
              </a:rPr>
              <a:t>T</a:t>
            </a:r>
            <a:r>
              <a:rPr sz="2800" spc="-9" dirty="0">
                <a:solidFill>
                  <a:srgbClr val="6B6C71"/>
                </a:solidFill>
                <a:latin typeface="Arial"/>
                <a:cs typeface="Arial"/>
              </a:rPr>
              <a:t>ype</a:t>
            </a:r>
            <a:r>
              <a:rPr sz="2800" spc="9" dirty="0">
                <a:solidFill>
                  <a:srgbClr val="6B6C71"/>
                </a:solidFill>
                <a:latin typeface="Arial"/>
                <a:cs typeface="Arial"/>
              </a:rPr>
              <a:t>s</a:t>
            </a:r>
            <a:r>
              <a:rPr sz="2800" spc="-26" dirty="0">
                <a:solidFill>
                  <a:srgbClr val="6B6C71"/>
                </a:solidFill>
                <a:latin typeface="Arial"/>
                <a:cs typeface="Arial"/>
              </a:rPr>
              <a:t> </a:t>
            </a:r>
            <a:r>
              <a:rPr sz="2800" spc="-9" dirty="0">
                <a:solidFill>
                  <a:srgbClr val="6B6C71"/>
                </a:solidFill>
                <a:latin typeface="Arial"/>
                <a:cs typeface="Arial"/>
              </a:rPr>
              <a:t>o</a:t>
            </a:r>
            <a:r>
              <a:rPr sz="2800" spc="4" dirty="0">
                <a:solidFill>
                  <a:srgbClr val="6B6C71"/>
                </a:solidFill>
                <a:latin typeface="Arial"/>
                <a:cs typeface="Arial"/>
              </a:rPr>
              <a:t>f</a:t>
            </a:r>
            <a:r>
              <a:rPr sz="2800" spc="-26" dirty="0">
                <a:solidFill>
                  <a:srgbClr val="6B6C71"/>
                </a:solidFill>
                <a:latin typeface="Arial"/>
                <a:cs typeface="Arial"/>
              </a:rPr>
              <a:t> </a:t>
            </a:r>
            <a:r>
              <a:rPr sz="2800" spc="-9" dirty="0">
                <a:solidFill>
                  <a:srgbClr val="6B6C71"/>
                </a:solidFill>
                <a:latin typeface="Arial"/>
                <a:cs typeface="Arial"/>
              </a:rPr>
              <a:t>assurance</a:t>
            </a:r>
            <a:endParaRPr sz="2800" dirty="0">
              <a:latin typeface="Arial"/>
              <a:cs typeface="Arial"/>
            </a:endParaRPr>
          </a:p>
          <a:p>
            <a:pPr marL="217966" indent="-206760">
              <a:spcBef>
                <a:spcPts val="485"/>
              </a:spcBef>
              <a:buClr>
                <a:srgbClr val="6B6C71"/>
              </a:buClr>
              <a:buSzPct val="89130"/>
              <a:buFont typeface="Arial"/>
              <a:buChar char="•"/>
              <a:tabLst>
                <a:tab pos="218526" algn="l"/>
              </a:tabLst>
            </a:pPr>
            <a:r>
              <a:rPr sz="2800" spc="-18" dirty="0">
                <a:solidFill>
                  <a:srgbClr val="6B6C71"/>
                </a:solidFill>
                <a:latin typeface="Arial"/>
                <a:cs typeface="Arial"/>
              </a:rPr>
              <a:t>Audit</a:t>
            </a:r>
            <a:endParaRPr sz="2800" dirty="0">
              <a:latin typeface="Arial"/>
              <a:cs typeface="Arial"/>
            </a:endParaRPr>
          </a:p>
          <a:p>
            <a:pPr marL="217966" indent="-206760">
              <a:spcBef>
                <a:spcPts val="472"/>
              </a:spcBef>
              <a:buClr>
                <a:srgbClr val="6B6C71"/>
              </a:buClr>
              <a:buSzPct val="89130"/>
              <a:buFont typeface="Arial"/>
              <a:buChar char="•"/>
              <a:tabLst>
                <a:tab pos="218526" algn="l"/>
              </a:tabLst>
            </a:pPr>
            <a:r>
              <a:rPr sz="2800" spc="-18" dirty="0">
                <a:solidFill>
                  <a:srgbClr val="6B6C71"/>
                </a:solidFill>
                <a:latin typeface="Arial"/>
                <a:cs typeface="Arial"/>
              </a:rPr>
              <a:t>Review</a:t>
            </a:r>
            <a:endParaRPr sz="2800" dirty="0">
              <a:latin typeface="Arial"/>
              <a:cs typeface="Arial"/>
            </a:endParaRPr>
          </a:p>
          <a:p>
            <a:pPr marL="217966" indent="-206760">
              <a:spcBef>
                <a:spcPts val="472"/>
              </a:spcBef>
              <a:buClr>
                <a:srgbClr val="6B6C71"/>
              </a:buClr>
              <a:buSzPct val="89130"/>
              <a:buFont typeface="Arial"/>
              <a:buChar char="•"/>
              <a:tabLst>
                <a:tab pos="218526" algn="l"/>
              </a:tabLst>
            </a:pPr>
            <a:r>
              <a:rPr sz="2800" spc="-18" dirty="0">
                <a:solidFill>
                  <a:srgbClr val="6B6C71"/>
                </a:solidFill>
                <a:latin typeface="Arial"/>
                <a:cs typeface="Arial"/>
              </a:rPr>
              <a:t>Compilations</a:t>
            </a:r>
            <a:endParaRPr sz="2800" dirty="0">
              <a:latin typeface="Arial"/>
              <a:cs typeface="Arial"/>
            </a:endParaRPr>
          </a:p>
          <a:p>
            <a:pPr marL="11206" marR="4483">
              <a:lnSpc>
                <a:spcPct val="144000"/>
              </a:lnSpc>
              <a:spcBef>
                <a:spcPts val="274"/>
              </a:spcBef>
            </a:pPr>
            <a:r>
              <a:rPr sz="2800" b="1" spc="-4" dirty="0">
                <a:solidFill>
                  <a:srgbClr val="6B6C71"/>
                </a:solidFill>
                <a:latin typeface="Arial"/>
                <a:cs typeface="Arial"/>
              </a:rPr>
              <a:t>Thes</a:t>
            </a:r>
            <a:r>
              <a:rPr sz="2800" b="1" spc="9" dirty="0">
                <a:solidFill>
                  <a:srgbClr val="6B6C71"/>
                </a:solidFill>
                <a:latin typeface="Arial"/>
                <a:cs typeface="Arial"/>
              </a:rPr>
              <a:t>e</a:t>
            </a:r>
            <a:r>
              <a:rPr sz="2800" b="1" spc="-40" dirty="0">
                <a:solidFill>
                  <a:srgbClr val="6B6C71"/>
                </a:solidFill>
                <a:latin typeface="Arial"/>
                <a:cs typeface="Arial"/>
              </a:rPr>
              <a:t> </a:t>
            </a:r>
            <a:r>
              <a:rPr sz="2800" b="1" spc="-9" dirty="0">
                <a:solidFill>
                  <a:srgbClr val="6B6C71"/>
                </a:solidFill>
                <a:latin typeface="Arial"/>
                <a:cs typeface="Arial"/>
              </a:rPr>
              <a:t>service</a:t>
            </a:r>
            <a:r>
              <a:rPr sz="2800" b="1" spc="9" dirty="0">
                <a:solidFill>
                  <a:srgbClr val="6B6C71"/>
                </a:solidFill>
                <a:latin typeface="Arial"/>
                <a:cs typeface="Arial"/>
              </a:rPr>
              <a:t>s</a:t>
            </a:r>
            <a:r>
              <a:rPr sz="2800" b="1" spc="-35" dirty="0">
                <a:solidFill>
                  <a:srgbClr val="6B6C71"/>
                </a:solidFill>
                <a:latin typeface="Arial"/>
                <a:cs typeface="Arial"/>
              </a:rPr>
              <a:t> </a:t>
            </a:r>
            <a:r>
              <a:rPr sz="2800" b="1" spc="-9" dirty="0">
                <a:solidFill>
                  <a:srgbClr val="6B6C71"/>
                </a:solidFill>
                <a:latin typeface="Arial"/>
                <a:cs typeface="Arial"/>
              </a:rPr>
              <a:t>ar</a:t>
            </a:r>
            <a:r>
              <a:rPr sz="2800" b="1" spc="9" dirty="0">
                <a:solidFill>
                  <a:srgbClr val="6B6C71"/>
                </a:solidFill>
                <a:latin typeface="Arial"/>
                <a:cs typeface="Arial"/>
              </a:rPr>
              <a:t>e</a:t>
            </a:r>
            <a:r>
              <a:rPr sz="2800" b="1" spc="-22" dirty="0">
                <a:solidFill>
                  <a:srgbClr val="6B6C71"/>
                </a:solidFill>
                <a:latin typeface="Arial"/>
                <a:cs typeface="Arial"/>
              </a:rPr>
              <a:t> </a:t>
            </a:r>
            <a:r>
              <a:rPr sz="2800" b="1" spc="-9" dirty="0">
                <a:solidFill>
                  <a:srgbClr val="6B6C71"/>
                </a:solidFill>
                <a:latin typeface="Arial"/>
                <a:cs typeface="Arial"/>
              </a:rPr>
              <a:t>par</a:t>
            </a:r>
            <a:r>
              <a:rPr sz="2800" b="1" spc="4" dirty="0">
                <a:solidFill>
                  <a:srgbClr val="6B6C71"/>
                </a:solidFill>
                <a:latin typeface="Arial"/>
                <a:cs typeface="Arial"/>
              </a:rPr>
              <a:t>t</a:t>
            </a:r>
            <a:r>
              <a:rPr sz="2800" b="1" spc="-22" dirty="0">
                <a:solidFill>
                  <a:srgbClr val="6B6C71"/>
                </a:solidFill>
                <a:latin typeface="Arial"/>
                <a:cs typeface="Arial"/>
              </a:rPr>
              <a:t> </a:t>
            </a:r>
            <a:r>
              <a:rPr sz="2800" b="1" spc="-4" dirty="0">
                <a:solidFill>
                  <a:srgbClr val="6B6C71"/>
                </a:solidFill>
                <a:latin typeface="Arial"/>
                <a:cs typeface="Arial"/>
              </a:rPr>
              <a:t>o</a:t>
            </a:r>
            <a:r>
              <a:rPr sz="2800" b="1" spc="4" dirty="0">
                <a:solidFill>
                  <a:srgbClr val="6B6C71"/>
                </a:solidFill>
                <a:latin typeface="Arial"/>
                <a:cs typeface="Arial"/>
              </a:rPr>
              <a:t>f</a:t>
            </a:r>
            <a:r>
              <a:rPr sz="2800" b="1" spc="-22" dirty="0">
                <a:solidFill>
                  <a:srgbClr val="6B6C71"/>
                </a:solidFill>
                <a:latin typeface="Arial"/>
                <a:cs typeface="Arial"/>
              </a:rPr>
              <a:t> </a:t>
            </a:r>
            <a:r>
              <a:rPr sz="2800" b="1" spc="9" dirty="0">
                <a:solidFill>
                  <a:srgbClr val="6B6C71"/>
                </a:solidFill>
                <a:latin typeface="Arial"/>
                <a:cs typeface="Arial"/>
              </a:rPr>
              <a:t>a</a:t>
            </a:r>
            <a:r>
              <a:rPr sz="2800" b="1" spc="-22" dirty="0">
                <a:solidFill>
                  <a:srgbClr val="6B6C71"/>
                </a:solidFill>
                <a:latin typeface="Arial"/>
                <a:cs typeface="Arial"/>
              </a:rPr>
              <a:t> </a:t>
            </a:r>
            <a:r>
              <a:rPr sz="2800" b="1" spc="-9" dirty="0">
                <a:solidFill>
                  <a:srgbClr val="6B6C71"/>
                </a:solidFill>
                <a:latin typeface="Arial"/>
                <a:cs typeface="Arial"/>
              </a:rPr>
              <a:t>pur</a:t>
            </a:r>
            <a:r>
              <a:rPr sz="2800" b="1" spc="9" dirty="0">
                <a:solidFill>
                  <a:srgbClr val="6B6C71"/>
                </a:solidFill>
                <a:latin typeface="Arial"/>
                <a:cs typeface="Arial"/>
              </a:rPr>
              <a:t>e</a:t>
            </a:r>
            <a:r>
              <a:rPr sz="2800" b="1" spc="-22" dirty="0">
                <a:solidFill>
                  <a:srgbClr val="6B6C71"/>
                </a:solidFill>
                <a:latin typeface="Arial"/>
                <a:cs typeface="Arial"/>
              </a:rPr>
              <a:t> </a:t>
            </a:r>
            <a:r>
              <a:rPr sz="2800" b="1" spc="-9" dirty="0">
                <a:solidFill>
                  <a:srgbClr val="6B6C71"/>
                </a:solidFill>
                <a:latin typeface="Arial"/>
                <a:cs typeface="Arial"/>
              </a:rPr>
              <a:t>pricin</a:t>
            </a:r>
            <a:r>
              <a:rPr sz="2800" b="1" spc="13" dirty="0">
                <a:solidFill>
                  <a:srgbClr val="6B6C71"/>
                </a:solidFill>
                <a:latin typeface="Arial"/>
                <a:cs typeface="Arial"/>
              </a:rPr>
              <a:t>g</a:t>
            </a:r>
            <a:r>
              <a:rPr sz="2800" b="1" spc="-22" dirty="0">
                <a:solidFill>
                  <a:srgbClr val="6B6C71"/>
                </a:solidFill>
                <a:latin typeface="Arial"/>
                <a:cs typeface="Arial"/>
              </a:rPr>
              <a:t> </a:t>
            </a:r>
            <a:r>
              <a:rPr sz="2800" b="1" spc="-4" dirty="0">
                <a:solidFill>
                  <a:srgbClr val="6B6C71"/>
                </a:solidFill>
                <a:latin typeface="Arial"/>
                <a:cs typeface="Arial"/>
              </a:rPr>
              <a:t>wa</a:t>
            </a:r>
            <a:r>
              <a:rPr sz="2800" b="1" spc="-137" dirty="0">
                <a:solidFill>
                  <a:srgbClr val="6B6C71"/>
                </a:solidFill>
                <a:latin typeface="Arial"/>
                <a:cs typeface="Arial"/>
              </a:rPr>
              <a:t>r</a:t>
            </a:r>
            <a:r>
              <a:rPr sz="2800" b="1" spc="4" dirty="0">
                <a:solidFill>
                  <a:srgbClr val="6B6C71"/>
                </a:solidFill>
                <a:latin typeface="Arial"/>
                <a:cs typeface="Arial"/>
              </a:rPr>
              <a:t>. </a:t>
            </a:r>
            <a:r>
              <a:rPr sz="2800" b="1" spc="-9" dirty="0">
                <a:solidFill>
                  <a:srgbClr val="6B6C71"/>
                </a:solidFill>
                <a:latin typeface="Arial"/>
                <a:cs typeface="Arial"/>
              </a:rPr>
              <a:t>Client</a:t>
            </a:r>
            <a:r>
              <a:rPr sz="2800" b="1" spc="9" dirty="0">
                <a:solidFill>
                  <a:srgbClr val="6B6C71"/>
                </a:solidFill>
                <a:latin typeface="Arial"/>
                <a:cs typeface="Arial"/>
              </a:rPr>
              <a:t>s</a:t>
            </a:r>
            <a:r>
              <a:rPr sz="2800" b="1" spc="-35" dirty="0">
                <a:solidFill>
                  <a:srgbClr val="6B6C71"/>
                </a:solidFill>
                <a:latin typeface="Arial"/>
                <a:cs typeface="Arial"/>
              </a:rPr>
              <a:t> </a:t>
            </a:r>
            <a:r>
              <a:rPr sz="2800" b="1" spc="-9" dirty="0">
                <a:solidFill>
                  <a:srgbClr val="6B6C71"/>
                </a:solidFill>
                <a:latin typeface="Arial"/>
                <a:cs typeface="Arial"/>
              </a:rPr>
              <a:t>aren’</a:t>
            </a:r>
            <a:r>
              <a:rPr sz="2800" b="1" spc="4" dirty="0">
                <a:solidFill>
                  <a:srgbClr val="6B6C71"/>
                </a:solidFill>
                <a:latin typeface="Arial"/>
                <a:cs typeface="Arial"/>
              </a:rPr>
              <a:t>t</a:t>
            </a:r>
            <a:r>
              <a:rPr sz="2800" b="1" spc="-22" dirty="0">
                <a:solidFill>
                  <a:srgbClr val="6B6C71"/>
                </a:solidFill>
                <a:latin typeface="Arial"/>
                <a:cs typeface="Arial"/>
              </a:rPr>
              <a:t> </a:t>
            </a:r>
            <a:r>
              <a:rPr sz="2800" b="1" spc="-9" dirty="0">
                <a:solidFill>
                  <a:srgbClr val="6B6C71"/>
                </a:solidFill>
                <a:latin typeface="Arial"/>
                <a:cs typeface="Arial"/>
              </a:rPr>
              <a:t>findin</a:t>
            </a:r>
            <a:r>
              <a:rPr sz="2800" b="1" spc="13" dirty="0">
                <a:solidFill>
                  <a:srgbClr val="6B6C71"/>
                </a:solidFill>
                <a:latin typeface="Arial"/>
                <a:cs typeface="Arial"/>
              </a:rPr>
              <a:t>g</a:t>
            </a:r>
            <a:r>
              <a:rPr sz="2800" b="1" spc="-35" dirty="0">
                <a:solidFill>
                  <a:srgbClr val="6B6C71"/>
                </a:solidFill>
                <a:latin typeface="Arial"/>
                <a:cs typeface="Arial"/>
              </a:rPr>
              <a:t> </a:t>
            </a:r>
            <a:r>
              <a:rPr sz="2800" b="1" spc="9" dirty="0">
                <a:solidFill>
                  <a:srgbClr val="6B6C71"/>
                </a:solidFill>
                <a:latin typeface="Arial"/>
                <a:cs typeface="Arial"/>
              </a:rPr>
              <a:t>a</a:t>
            </a:r>
            <a:r>
              <a:rPr sz="2800" b="1" spc="-22" dirty="0">
                <a:solidFill>
                  <a:srgbClr val="6B6C71"/>
                </a:solidFill>
                <a:latin typeface="Arial"/>
                <a:cs typeface="Arial"/>
              </a:rPr>
              <a:t> </a:t>
            </a:r>
            <a:r>
              <a:rPr sz="2800" b="1" spc="-9" dirty="0">
                <a:solidFill>
                  <a:srgbClr val="6B6C71"/>
                </a:solidFill>
                <a:latin typeface="Arial"/>
                <a:cs typeface="Arial"/>
              </a:rPr>
              <a:t>value.</a:t>
            </a:r>
            <a:endParaRPr sz="2800" dirty="0">
              <a:latin typeface="Arial"/>
              <a:cs typeface="Arial"/>
            </a:endParaRPr>
          </a:p>
          <a:p>
            <a:pPr marL="11206">
              <a:lnSpc>
                <a:spcPts val="2735"/>
              </a:lnSpc>
              <a:spcBef>
                <a:spcPts val="1213"/>
              </a:spcBef>
            </a:pPr>
            <a:r>
              <a:rPr sz="2800" b="1" spc="-9" dirty="0">
                <a:solidFill>
                  <a:srgbClr val="6B6C71"/>
                </a:solidFill>
                <a:latin typeface="Arial"/>
                <a:cs typeface="Arial"/>
              </a:rPr>
              <a:t>Client</a:t>
            </a:r>
            <a:r>
              <a:rPr sz="2800" b="1" spc="9" dirty="0">
                <a:solidFill>
                  <a:srgbClr val="6B6C71"/>
                </a:solidFill>
                <a:latin typeface="Arial"/>
                <a:cs typeface="Arial"/>
              </a:rPr>
              <a:t>s</a:t>
            </a:r>
            <a:r>
              <a:rPr sz="2800" b="1" spc="-35" dirty="0">
                <a:solidFill>
                  <a:srgbClr val="6B6C71"/>
                </a:solidFill>
                <a:latin typeface="Arial"/>
                <a:cs typeface="Arial"/>
              </a:rPr>
              <a:t> </a:t>
            </a:r>
            <a:r>
              <a:rPr sz="2800" b="1" spc="-9" dirty="0">
                <a:solidFill>
                  <a:srgbClr val="6B6C71"/>
                </a:solidFill>
                <a:latin typeface="Arial"/>
                <a:cs typeface="Arial"/>
              </a:rPr>
              <a:t>ar</a:t>
            </a:r>
            <a:r>
              <a:rPr sz="2800" b="1" spc="9" dirty="0">
                <a:solidFill>
                  <a:srgbClr val="6B6C71"/>
                </a:solidFill>
                <a:latin typeface="Arial"/>
                <a:cs typeface="Arial"/>
              </a:rPr>
              <a:t>e</a:t>
            </a:r>
            <a:r>
              <a:rPr sz="2800" b="1" spc="-22" dirty="0">
                <a:solidFill>
                  <a:srgbClr val="6B6C71"/>
                </a:solidFill>
                <a:latin typeface="Arial"/>
                <a:cs typeface="Arial"/>
              </a:rPr>
              <a:t> </a:t>
            </a:r>
            <a:r>
              <a:rPr sz="2800" b="1" spc="-9" dirty="0">
                <a:solidFill>
                  <a:srgbClr val="6B6C71"/>
                </a:solidFill>
                <a:latin typeface="Arial"/>
                <a:cs typeface="Arial"/>
              </a:rPr>
              <a:t>bein</a:t>
            </a:r>
            <a:r>
              <a:rPr sz="2800" b="1" spc="13" dirty="0">
                <a:solidFill>
                  <a:srgbClr val="6B6C71"/>
                </a:solidFill>
                <a:latin typeface="Arial"/>
                <a:cs typeface="Arial"/>
              </a:rPr>
              <a:t>g</a:t>
            </a:r>
            <a:r>
              <a:rPr sz="2800" b="1" spc="-35" dirty="0">
                <a:solidFill>
                  <a:srgbClr val="6B6C71"/>
                </a:solidFill>
                <a:latin typeface="Arial"/>
                <a:cs typeface="Arial"/>
              </a:rPr>
              <a:t> </a:t>
            </a:r>
            <a:r>
              <a:rPr sz="2800" b="1" spc="-9" dirty="0">
                <a:solidFill>
                  <a:srgbClr val="6B6C71"/>
                </a:solidFill>
                <a:latin typeface="Arial"/>
                <a:cs typeface="Arial"/>
              </a:rPr>
              <a:t>complian</a:t>
            </a:r>
            <a:r>
              <a:rPr sz="2800" b="1" spc="4" dirty="0">
                <a:solidFill>
                  <a:srgbClr val="6B6C71"/>
                </a:solidFill>
                <a:latin typeface="Arial"/>
                <a:cs typeface="Arial"/>
              </a:rPr>
              <a:t>t</a:t>
            </a:r>
            <a:r>
              <a:rPr sz="2800" b="1" spc="-22" dirty="0">
                <a:solidFill>
                  <a:srgbClr val="6B6C71"/>
                </a:solidFill>
                <a:latin typeface="Arial"/>
                <a:cs typeface="Arial"/>
              </a:rPr>
              <a:t> </a:t>
            </a:r>
            <a:r>
              <a:rPr sz="2800" b="1" spc="-13" dirty="0">
                <a:solidFill>
                  <a:srgbClr val="6B6C71"/>
                </a:solidFill>
                <a:latin typeface="Arial"/>
                <a:cs typeface="Arial"/>
              </a:rPr>
              <a:t>t</a:t>
            </a:r>
            <a:r>
              <a:rPr sz="2800" b="1" spc="13" dirty="0">
                <a:solidFill>
                  <a:srgbClr val="6B6C71"/>
                </a:solidFill>
                <a:latin typeface="Arial"/>
                <a:cs typeface="Arial"/>
              </a:rPr>
              <a:t>o</a:t>
            </a:r>
            <a:r>
              <a:rPr sz="2800" b="1" spc="-22" dirty="0">
                <a:solidFill>
                  <a:srgbClr val="6B6C71"/>
                </a:solidFill>
                <a:latin typeface="Arial"/>
                <a:cs typeface="Arial"/>
              </a:rPr>
              <a:t> </a:t>
            </a:r>
            <a:r>
              <a:rPr sz="2800" b="1" spc="-9" dirty="0">
                <a:solidFill>
                  <a:srgbClr val="6B6C71"/>
                </a:solidFill>
                <a:latin typeface="Arial"/>
                <a:cs typeface="Arial"/>
              </a:rPr>
              <a:t>thei</a:t>
            </a:r>
            <a:r>
              <a:rPr sz="2800" b="1" spc="9" dirty="0">
                <a:solidFill>
                  <a:srgbClr val="6B6C71"/>
                </a:solidFill>
                <a:latin typeface="Arial"/>
                <a:cs typeface="Arial"/>
              </a:rPr>
              <a:t>r</a:t>
            </a:r>
            <a:r>
              <a:rPr sz="2800" b="1" spc="-22" dirty="0">
                <a:solidFill>
                  <a:srgbClr val="6B6C71"/>
                </a:solidFill>
                <a:latin typeface="Arial"/>
                <a:cs typeface="Arial"/>
              </a:rPr>
              <a:t> </a:t>
            </a:r>
            <a:r>
              <a:rPr sz="2800" b="1" spc="-9" dirty="0">
                <a:solidFill>
                  <a:srgbClr val="6B6C71"/>
                </a:solidFill>
                <a:latin typeface="Arial"/>
                <a:cs typeface="Arial"/>
              </a:rPr>
              <a:t>lenders.</a:t>
            </a:r>
            <a:endParaRPr sz="2800" dirty="0">
              <a:latin typeface="Arial"/>
              <a:cs typeface="Arial"/>
            </a:endParaRPr>
          </a:p>
        </p:txBody>
      </p:sp>
      <p:sp>
        <p:nvSpPr>
          <p:cNvPr id="3" name="object 3"/>
          <p:cNvSpPr txBox="1">
            <a:spLocks noGrp="1"/>
          </p:cNvSpPr>
          <p:nvPr>
            <p:ph type="title"/>
          </p:nvPr>
        </p:nvSpPr>
        <p:spPr>
          <a:xfrm>
            <a:off x="2902612" y="874675"/>
            <a:ext cx="8269367" cy="413255"/>
          </a:xfrm>
          <a:prstGeom prst="rect">
            <a:avLst/>
          </a:prstGeom>
        </p:spPr>
        <p:txBody>
          <a:bodyPr vert="horz" wrap="square" lIns="0" tIns="0" rIns="0" bIns="0" rtlCol="0" anchor="b">
            <a:spAutoFit/>
          </a:bodyPr>
          <a:lstStyle/>
          <a:p>
            <a:pPr marL="11206">
              <a:lnSpc>
                <a:spcPts val="3102"/>
              </a:lnSpc>
            </a:pPr>
            <a:r>
              <a:rPr lang="en-US" spc="-62" dirty="0" smtClean="0"/>
              <a:t>Accounting &amp; </a:t>
            </a:r>
            <a:r>
              <a:rPr spc="-62" dirty="0" smtClean="0"/>
              <a:t>Assurance</a:t>
            </a:r>
            <a:endParaRPr spc="-62" dirty="0"/>
          </a:p>
        </p:txBody>
      </p:sp>
    </p:spTree>
    <p:extLst>
      <p:ext uri="{BB962C8B-B14F-4D97-AF65-F5344CB8AC3E}">
        <p14:creationId xmlns:p14="http://schemas.microsoft.com/office/powerpoint/2010/main" xmlns="" val="2497980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9588" y="1889556"/>
            <a:ext cx="8700029" cy="4007892"/>
          </a:xfrm>
          <a:prstGeom prst="rect">
            <a:avLst/>
          </a:prstGeom>
        </p:spPr>
        <p:txBody>
          <a:bodyPr vert="horz" wrap="square" lIns="0" tIns="0" rIns="0" bIns="0" rtlCol="0">
            <a:spAutoFit/>
          </a:bodyPr>
          <a:lstStyle/>
          <a:p>
            <a:pPr marL="11206"/>
            <a:r>
              <a:rPr sz="2800" spc="-128" dirty="0">
                <a:solidFill>
                  <a:srgbClr val="6B6C71"/>
                </a:solidFill>
                <a:latin typeface="Arial"/>
                <a:cs typeface="Arial"/>
              </a:rPr>
              <a:t>T</a:t>
            </a:r>
            <a:r>
              <a:rPr sz="2800" spc="-13" dirty="0">
                <a:solidFill>
                  <a:srgbClr val="6B6C71"/>
                </a:solidFill>
                <a:latin typeface="Arial"/>
                <a:cs typeface="Arial"/>
              </a:rPr>
              <a:t>y</a:t>
            </a:r>
            <a:r>
              <a:rPr sz="2800" spc="-18" dirty="0">
                <a:solidFill>
                  <a:srgbClr val="6B6C71"/>
                </a:solidFill>
                <a:latin typeface="Arial"/>
                <a:cs typeface="Arial"/>
              </a:rPr>
              <a:t>pe</a:t>
            </a:r>
            <a:r>
              <a:rPr sz="2800" dirty="0">
                <a:solidFill>
                  <a:srgbClr val="6B6C71"/>
                </a:solidFill>
                <a:latin typeface="Arial"/>
                <a:cs typeface="Arial"/>
              </a:rPr>
              <a:t>s</a:t>
            </a:r>
            <a:r>
              <a:rPr sz="2800" spc="-18" dirty="0">
                <a:solidFill>
                  <a:srgbClr val="6B6C71"/>
                </a:solidFill>
                <a:latin typeface="Arial"/>
                <a:cs typeface="Arial"/>
              </a:rPr>
              <a:t> o</a:t>
            </a:r>
            <a:r>
              <a:rPr sz="2800" dirty="0">
                <a:solidFill>
                  <a:srgbClr val="6B6C71"/>
                </a:solidFill>
                <a:latin typeface="Arial"/>
                <a:cs typeface="Arial"/>
              </a:rPr>
              <a:t>f</a:t>
            </a:r>
            <a:r>
              <a:rPr sz="2800" spc="-62" dirty="0">
                <a:solidFill>
                  <a:srgbClr val="6B6C71"/>
                </a:solidFill>
                <a:latin typeface="Arial"/>
                <a:cs typeface="Arial"/>
              </a:rPr>
              <a:t> </a:t>
            </a:r>
            <a:r>
              <a:rPr sz="2800" spc="-247" dirty="0">
                <a:solidFill>
                  <a:srgbClr val="6B6C71"/>
                </a:solidFill>
                <a:latin typeface="Arial"/>
                <a:cs typeface="Arial"/>
              </a:rPr>
              <a:t>T</a:t>
            </a:r>
            <a:r>
              <a:rPr sz="2800" spc="-18" dirty="0">
                <a:solidFill>
                  <a:srgbClr val="6B6C71"/>
                </a:solidFill>
                <a:latin typeface="Arial"/>
                <a:cs typeface="Arial"/>
              </a:rPr>
              <a:t>a</a:t>
            </a:r>
            <a:r>
              <a:rPr sz="2800" dirty="0">
                <a:solidFill>
                  <a:srgbClr val="6B6C71"/>
                </a:solidFill>
                <a:latin typeface="Arial"/>
                <a:cs typeface="Arial"/>
              </a:rPr>
              <a:t>x</a:t>
            </a:r>
            <a:r>
              <a:rPr sz="2800" spc="-31" dirty="0">
                <a:solidFill>
                  <a:srgbClr val="6B6C71"/>
                </a:solidFill>
                <a:latin typeface="Arial"/>
                <a:cs typeface="Arial"/>
              </a:rPr>
              <a:t> </a:t>
            </a:r>
            <a:r>
              <a:rPr sz="2800" spc="-18" dirty="0">
                <a:solidFill>
                  <a:srgbClr val="6B6C71"/>
                </a:solidFill>
                <a:latin typeface="Arial"/>
                <a:cs typeface="Arial"/>
              </a:rPr>
              <a:t>Services</a:t>
            </a:r>
            <a:endParaRPr sz="2800" dirty="0">
              <a:latin typeface="Arial"/>
              <a:cs typeface="Arial"/>
            </a:endParaRPr>
          </a:p>
          <a:p>
            <a:pPr marL="11206">
              <a:spcBef>
                <a:spcPts val="516"/>
              </a:spcBef>
            </a:pPr>
            <a:r>
              <a:rPr sz="2800" spc="4" dirty="0">
                <a:solidFill>
                  <a:srgbClr val="6B6C71"/>
                </a:solidFill>
                <a:latin typeface="Arial"/>
                <a:cs typeface="Arial"/>
              </a:rPr>
              <a:t>• </a:t>
            </a:r>
            <a:r>
              <a:rPr sz="2800" spc="-71" dirty="0">
                <a:solidFill>
                  <a:srgbClr val="6B6C71"/>
                </a:solidFill>
                <a:latin typeface="Arial"/>
                <a:cs typeface="Arial"/>
              </a:rPr>
              <a:t> </a:t>
            </a:r>
            <a:r>
              <a:rPr sz="2800" spc="-132" dirty="0">
                <a:solidFill>
                  <a:srgbClr val="6B6C71"/>
                </a:solidFill>
                <a:latin typeface="Arial"/>
                <a:cs typeface="Arial"/>
              </a:rPr>
              <a:t>1</a:t>
            </a:r>
            <a:r>
              <a:rPr sz="2800" spc="-9" dirty="0">
                <a:solidFill>
                  <a:srgbClr val="6B6C71"/>
                </a:solidFill>
                <a:latin typeface="Arial"/>
                <a:cs typeface="Arial"/>
              </a:rPr>
              <a:t>120</a:t>
            </a:r>
            <a:r>
              <a:rPr sz="2800" spc="4" dirty="0">
                <a:solidFill>
                  <a:srgbClr val="6B6C71"/>
                </a:solidFill>
                <a:latin typeface="Arial"/>
                <a:cs typeface="Arial"/>
              </a:rPr>
              <a:t>,</a:t>
            </a:r>
            <a:r>
              <a:rPr sz="2800" spc="-26" dirty="0">
                <a:solidFill>
                  <a:srgbClr val="6B6C71"/>
                </a:solidFill>
                <a:latin typeface="Arial"/>
                <a:cs typeface="Arial"/>
              </a:rPr>
              <a:t> </a:t>
            </a:r>
            <a:r>
              <a:rPr sz="2800" spc="-132" dirty="0">
                <a:solidFill>
                  <a:srgbClr val="6B6C71"/>
                </a:solidFill>
                <a:latin typeface="Arial"/>
                <a:cs typeface="Arial"/>
              </a:rPr>
              <a:t>1</a:t>
            </a:r>
            <a:r>
              <a:rPr sz="2800" spc="-9" dirty="0">
                <a:solidFill>
                  <a:srgbClr val="6B6C71"/>
                </a:solidFill>
                <a:latin typeface="Arial"/>
                <a:cs typeface="Arial"/>
              </a:rPr>
              <a:t>120S</a:t>
            </a:r>
            <a:r>
              <a:rPr sz="2800" spc="4" dirty="0">
                <a:solidFill>
                  <a:srgbClr val="6B6C71"/>
                </a:solidFill>
                <a:latin typeface="Arial"/>
                <a:cs typeface="Arial"/>
              </a:rPr>
              <a:t>,</a:t>
            </a:r>
            <a:r>
              <a:rPr sz="2800" spc="-26" dirty="0">
                <a:solidFill>
                  <a:srgbClr val="6B6C71"/>
                </a:solidFill>
                <a:latin typeface="Arial"/>
                <a:cs typeface="Arial"/>
              </a:rPr>
              <a:t> </a:t>
            </a:r>
            <a:r>
              <a:rPr sz="2800" spc="-9" dirty="0">
                <a:solidFill>
                  <a:srgbClr val="6B6C71"/>
                </a:solidFill>
                <a:latin typeface="Arial"/>
                <a:cs typeface="Arial"/>
              </a:rPr>
              <a:t>1065</a:t>
            </a:r>
            <a:r>
              <a:rPr sz="2800" spc="4" dirty="0">
                <a:solidFill>
                  <a:srgbClr val="6B6C71"/>
                </a:solidFill>
                <a:latin typeface="Arial"/>
                <a:cs typeface="Arial"/>
              </a:rPr>
              <a:t>,</a:t>
            </a:r>
            <a:r>
              <a:rPr sz="2800" spc="-26" dirty="0">
                <a:solidFill>
                  <a:srgbClr val="6B6C71"/>
                </a:solidFill>
                <a:latin typeface="Arial"/>
                <a:cs typeface="Arial"/>
              </a:rPr>
              <a:t> </a:t>
            </a:r>
            <a:r>
              <a:rPr sz="2800" spc="-9" dirty="0">
                <a:solidFill>
                  <a:srgbClr val="6B6C71"/>
                </a:solidFill>
                <a:latin typeface="Arial"/>
                <a:cs typeface="Arial"/>
              </a:rPr>
              <a:t>1040</a:t>
            </a:r>
            <a:endParaRPr sz="2800" dirty="0">
              <a:latin typeface="Arial"/>
              <a:cs typeface="Arial"/>
            </a:endParaRPr>
          </a:p>
          <a:p>
            <a:pPr marL="180984" indent="-169778">
              <a:spcBef>
                <a:spcPts val="507"/>
              </a:spcBef>
              <a:buClr>
                <a:srgbClr val="6B6C71"/>
              </a:buClr>
              <a:buSzPct val="89743"/>
              <a:buFont typeface="Arial"/>
              <a:buChar char="•"/>
              <a:tabLst>
                <a:tab pos="181545" algn="l"/>
              </a:tabLst>
            </a:pPr>
            <a:r>
              <a:rPr sz="2800" spc="-13" dirty="0">
                <a:solidFill>
                  <a:srgbClr val="6B6C71"/>
                </a:solidFill>
                <a:latin typeface="Arial"/>
                <a:cs typeface="Arial"/>
              </a:rPr>
              <a:t>Specialt</a:t>
            </a:r>
            <a:r>
              <a:rPr sz="2800" spc="4" dirty="0">
                <a:solidFill>
                  <a:srgbClr val="6B6C71"/>
                </a:solidFill>
                <a:latin typeface="Arial"/>
                <a:cs typeface="Arial"/>
              </a:rPr>
              <a:t>y</a:t>
            </a:r>
            <a:r>
              <a:rPr sz="2800" spc="-44" dirty="0">
                <a:solidFill>
                  <a:srgbClr val="6B6C71"/>
                </a:solidFill>
                <a:latin typeface="Arial"/>
                <a:cs typeface="Arial"/>
              </a:rPr>
              <a:t> </a:t>
            </a:r>
            <a:r>
              <a:rPr sz="2800" spc="-202" dirty="0">
                <a:solidFill>
                  <a:srgbClr val="6B6C71"/>
                </a:solidFill>
                <a:latin typeface="Arial"/>
                <a:cs typeface="Arial"/>
              </a:rPr>
              <a:t>T</a:t>
            </a:r>
            <a:r>
              <a:rPr sz="2800" spc="-9" dirty="0">
                <a:solidFill>
                  <a:srgbClr val="6B6C71"/>
                </a:solidFill>
                <a:latin typeface="Arial"/>
                <a:cs typeface="Arial"/>
              </a:rPr>
              <a:t>a</a:t>
            </a:r>
            <a:r>
              <a:rPr sz="2800" spc="4" dirty="0">
                <a:solidFill>
                  <a:srgbClr val="6B6C71"/>
                </a:solidFill>
                <a:latin typeface="Arial"/>
                <a:cs typeface="Arial"/>
              </a:rPr>
              <a:t>x</a:t>
            </a:r>
            <a:r>
              <a:rPr sz="2800" spc="-22" dirty="0">
                <a:solidFill>
                  <a:srgbClr val="6B6C71"/>
                </a:solidFill>
                <a:latin typeface="Arial"/>
                <a:cs typeface="Arial"/>
              </a:rPr>
              <a:t> </a:t>
            </a:r>
            <a:r>
              <a:rPr sz="2800" spc="9" dirty="0">
                <a:solidFill>
                  <a:srgbClr val="6B6C71"/>
                </a:solidFill>
                <a:latin typeface="Arial"/>
                <a:cs typeface="Arial"/>
              </a:rPr>
              <a:t>–</a:t>
            </a:r>
            <a:r>
              <a:rPr sz="2800" spc="-26" dirty="0">
                <a:solidFill>
                  <a:srgbClr val="6B6C71"/>
                </a:solidFill>
                <a:latin typeface="Arial"/>
                <a:cs typeface="Arial"/>
              </a:rPr>
              <a:t> </a:t>
            </a:r>
            <a:r>
              <a:rPr sz="2800" spc="-9" dirty="0">
                <a:solidFill>
                  <a:srgbClr val="6B6C71"/>
                </a:solidFill>
                <a:latin typeface="Arial"/>
                <a:cs typeface="Arial"/>
              </a:rPr>
              <a:t>e</a:t>
            </a:r>
            <a:r>
              <a:rPr sz="2800" spc="9" dirty="0">
                <a:solidFill>
                  <a:srgbClr val="6B6C71"/>
                </a:solidFill>
                <a:latin typeface="Arial"/>
                <a:cs typeface="Arial"/>
              </a:rPr>
              <a:t>g</a:t>
            </a:r>
            <a:r>
              <a:rPr sz="2800" spc="-22" dirty="0">
                <a:solidFill>
                  <a:srgbClr val="6B6C71"/>
                </a:solidFill>
                <a:latin typeface="Arial"/>
                <a:cs typeface="Arial"/>
              </a:rPr>
              <a:t> </a:t>
            </a:r>
            <a:r>
              <a:rPr sz="2800" spc="-9" dirty="0">
                <a:solidFill>
                  <a:srgbClr val="6B6C71"/>
                </a:solidFill>
                <a:latin typeface="Arial"/>
                <a:cs typeface="Arial"/>
              </a:rPr>
              <a:t>Cos</a:t>
            </a:r>
            <a:r>
              <a:rPr sz="2800" spc="4" dirty="0">
                <a:solidFill>
                  <a:srgbClr val="6B6C71"/>
                </a:solidFill>
                <a:latin typeface="Arial"/>
                <a:cs typeface="Arial"/>
              </a:rPr>
              <a:t>t</a:t>
            </a:r>
            <a:r>
              <a:rPr sz="2800" spc="-22" dirty="0">
                <a:solidFill>
                  <a:srgbClr val="6B6C71"/>
                </a:solidFill>
                <a:latin typeface="Arial"/>
                <a:cs typeface="Arial"/>
              </a:rPr>
              <a:t> </a:t>
            </a:r>
            <a:r>
              <a:rPr sz="2800" spc="-13" dirty="0">
                <a:solidFill>
                  <a:srgbClr val="6B6C71"/>
                </a:solidFill>
                <a:latin typeface="Arial"/>
                <a:cs typeface="Arial"/>
              </a:rPr>
              <a:t>Segregation</a:t>
            </a:r>
            <a:r>
              <a:rPr sz="2800" spc="4" dirty="0">
                <a:solidFill>
                  <a:srgbClr val="6B6C71"/>
                </a:solidFill>
                <a:latin typeface="Arial"/>
                <a:cs typeface="Arial"/>
              </a:rPr>
              <a:t>,</a:t>
            </a:r>
            <a:r>
              <a:rPr sz="2800" spc="-22" dirty="0">
                <a:solidFill>
                  <a:srgbClr val="6B6C71"/>
                </a:solidFill>
                <a:latin typeface="Arial"/>
                <a:cs typeface="Arial"/>
              </a:rPr>
              <a:t> </a:t>
            </a:r>
            <a:r>
              <a:rPr sz="2800" spc="-9" dirty="0">
                <a:solidFill>
                  <a:srgbClr val="6B6C71"/>
                </a:solidFill>
                <a:latin typeface="Arial"/>
                <a:cs typeface="Arial"/>
              </a:rPr>
              <a:t>R&amp;D</a:t>
            </a:r>
            <a:endParaRPr sz="2800" dirty="0">
              <a:latin typeface="Arial"/>
              <a:cs typeface="Arial"/>
            </a:endParaRPr>
          </a:p>
          <a:p>
            <a:pPr marL="180984" indent="-169778">
              <a:spcBef>
                <a:spcPts val="507"/>
              </a:spcBef>
              <a:buClr>
                <a:srgbClr val="6B6C71"/>
              </a:buClr>
              <a:buSzPct val="89743"/>
              <a:buFont typeface="Arial"/>
              <a:buChar char="•"/>
              <a:tabLst>
                <a:tab pos="181545" algn="l"/>
              </a:tabLst>
            </a:pPr>
            <a:r>
              <a:rPr sz="2800" spc="-13" dirty="0">
                <a:solidFill>
                  <a:srgbClr val="6B6C71"/>
                </a:solidFill>
                <a:latin typeface="Arial"/>
                <a:cs typeface="Arial"/>
              </a:rPr>
              <a:t>Foreig</a:t>
            </a:r>
            <a:r>
              <a:rPr sz="2800" spc="9" dirty="0">
                <a:solidFill>
                  <a:srgbClr val="6B6C71"/>
                </a:solidFill>
                <a:latin typeface="Arial"/>
                <a:cs typeface="Arial"/>
              </a:rPr>
              <a:t>n</a:t>
            </a:r>
            <a:r>
              <a:rPr sz="2800" spc="-22" dirty="0">
                <a:solidFill>
                  <a:srgbClr val="6B6C71"/>
                </a:solidFill>
                <a:latin typeface="Arial"/>
                <a:cs typeface="Arial"/>
              </a:rPr>
              <a:t> </a:t>
            </a:r>
            <a:r>
              <a:rPr sz="2800" spc="-9" dirty="0">
                <a:solidFill>
                  <a:srgbClr val="6B6C71"/>
                </a:solidFill>
                <a:latin typeface="Arial"/>
                <a:cs typeface="Arial"/>
              </a:rPr>
              <a:t>Compliance</a:t>
            </a:r>
            <a:endParaRPr sz="2800" dirty="0">
              <a:latin typeface="Arial"/>
              <a:cs typeface="Arial"/>
            </a:endParaRPr>
          </a:p>
          <a:p>
            <a:pPr marL="11206" marR="977205">
              <a:lnSpc>
                <a:spcPct val="149300"/>
              </a:lnSpc>
              <a:spcBef>
                <a:spcPts val="282"/>
              </a:spcBef>
            </a:pPr>
            <a:r>
              <a:rPr sz="2800" b="1" spc="-18" dirty="0">
                <a:solidFill>
                  <a:srgbClr val="6B6C71"/>
                </a:solidFill>
                <a:latin typeface="Arial"/>
                <a:cs typeface="Arial"/>
              </a:rPr>
              <a:t>Thes</a:t>
            </a:r>
            <a:r>
              <a:rPr sz="2800" b="1" dirty="0">
                <a:solidFill>
                  <a:srgbClr val="6B6C71"/>
                </a:solidFill>
                <a:latin typeface="Arial"/>
                <a:cs typeface="Arial"/>
              </a:rPr>
              <a:t>e</a:t>
            </a:r>
            <a:r>
              <a:rPr sz="2800" b="1" spc="-4" dirty="0">
                <a:solidFill>
                  <a:srgbClr val="6B6C71"/>
                </a:solidFill>
                <a:latin typeface="Arial"/>
                <a:cs typeface="Arial"/>
              </a:rPr>
              <a:t> </a:t>
            </a:r>
            <a:r>
              <a:rPr sz="2800" b="1" spc="-18" dirty="0">
                <a:solidFill>
                  <a:srgbClr val="6B6C71"/>
                </a:solidFill>
                <a:latin typeface="Arial"/>
                <a:cs typeface="Arial"/>
              </a:rPr>
              <a:t>service</a:t>
            </a:r>
            <a:r>
              <a:rPr sz="2800" b="1" dirty="0">
                <a:solidFill>
                  <a:srgbClr val="6B6C71"/>
                </a:solidFill>
                <a:latin typeface="Arial"/>
                <a:cs typeface="Arial"/>
              </a:rPr>
              <a:t>s</a:t>
            </a:r>
            <a:r>
              <a:rPr sz="2800" b="1" spc="-4" dirty="0">
                <a:solidFill>
                  <a:srgbClr val="6B6C71"/>
                </a:solidFill>
                <a:latin typeface="Arial"/>
                <a:cs typeface="Arial"/>
              </a:rPr>
              <a:t> </a:t>
            </a:r>
            <a:r>
              <a:rPr sz="2800" b="1" spc="-18" dirty="0">
                <a:solidFill>
                  <a:srgbClr val="6B6C71"/>
                </a:solidFill>
                <a:latin typeface="Arial"/>
                <a:cs typeface="Arial"/>
              </a:rPr>
              <a:t>ar</a:t>
            </a:r>
            <a:r>
              <a:rPr sz="2800" b="1" dirty="0">
                <a:solidFill>
                  <a:srgbClr val="6B6C71"/>
                </a:solidFill>
                <a:latin typeface="Arial"/>
                <a:cs typeface="Arial"/>
              </a:rPr>
              <a:t>e</a:t>
            </a:r>
            <a:r>
              <a:rPr sz="2800" b="1" spc="-31" dirty="0">
                <a:solidFill>
                  <a:srgbClr val="6B6C71"/>
                </a:solidFill>
                <a:latin typeface="Arial"/>
                <a:cs typeface="Arial"/>
              </a:rPr>
              <a:t> </a:t>
            </a:r>
            <a:r>
              <a:rPr sz="2800" b="1" spc="-18" dirty="0">
                <a:solidFill>
                  <a:srgbClr val="6B6C71"/>
                </a:solidFill>
                <a:latin typeface="Arial"/>
                <a:cs typeface="Arial"/>
              </a:rPr>
              <a:t>par</a:t>
            </a:r>
            <a:r>
              <a:rPr sz="2800" b="1" dirty="0">
                <a:solidFill>
                  <a:srgbClr val="6B6C71"/>
                </a:solidFill>
                <a:latin typeface="Arial"/>
                <a:cs typeface="Arial"/>
              </a:rPr>
              <a:t>t</a:t>
            </a:r>
            <a:r>
              <a:rPr sz="2800" b="1" spc="-18" dirty="0">
                <a:solidFill>
                  <a:srgbClr val="6B6C71"/>
                </a:solidFill>
                <a:latin typeface="Arial"/>
                <a:cs typeface="Arial"/>
              </a:rPr>
              <a:t> o</a:t>
            </a:r>
            <a:r>
              <a:rPr sz="2800" b="1" dirty="0">
                <a:solidFill>
                  <a:srgbClr val="6B6C71"/>
                </a:solidFill>
                <a:latin typeface="Arial"/>
                <a:cs typeface="Arial"/>
              </a:rPr>
              <a:t>f</a:t>
            </a:r>
            <a:r>
              <a:rPr sz="2800" b="1" spc="-22" dirty="0">
                <a:solidFill>
                  <a:srgbClr val="6B6C71"/>
                </a:solidFill>
                <a:latin typeface="Arial"/>
                <a:cs typeface="Arial"/>
              </a:rPr>
              <a:t> </a:t>
            </a:r>
            <a:r>
              <a:rPr sz="2800" b="1" dirty="0">
                <a:solidFill>
                  <a:srgbClr val="6B6C71"/>
                </a:solidFill>
                <a:latin typeface="Arial"/>
                <a:cs typeface="Arial"/>
              </a:rPr>
              <a:t>a</a:t>
            </a:r>
            <a:r>
              <a:rPr sz="2800" b="1" spc="-31" dirty="0">
                <a:solidFill>
                  <a:srgbClr val="6B6C71"/>
                </a:solidFill>
                <a:latin typeface="Arial"/>
                <a:cs typeface="Arial"/>
              </a:rPr>
              <a:t> </a:t>
            </a:r>
            <a:r>
              <a:rPr sz="2800" b="1" spc="-18" dirty="0">
                <a:solidFill>
                  <a:srgbClr val="6B6C71"/>
                </a:solidFill>
                <a:latin typeface="Arial"/>
                <a:cs typeface="Arial"/>
              </a:rPr>
              <a:t>pur</a:t>
            </a:r>
            <a:r>
              <a:rPr sz="2800" b="1" dirty="0">
                <a:solidFill>
                  <a:srgbClr val="6B6C71"/>
                </a:solidFill>
                <a:latin typeface="Arial"/>
                <a:cs typeface="Arial"/>
              </a:rPr>
              <a:t>e</a:t>
            </a:r>
            <a:r>
              <a:rPr sz="2800" b="1" spc="-18" dirty="0">
                <a:solidFill>
                  <a:srgbClr val="6B6C71"/>
                </a:solidFill>
                <a:latin typeface="Arial"/>
                <a:cs typeface="Arial"/>
              </a:rPr>
              <a:t> pricin</a:t>
            </a:r>
            <a:r>
              <a:rPr sz="2800" b="1" dirty="0">
                <a:solidFill>
                  <a:srgbClr val="6B6C71"/>
                </a:solidFill>
                <a:latin typeface="Arial"/>
                <a:cs typeface="Arial"/>
              </a:rPr>
              <a:t>g</a:t>
            </a:r>
            <a:r>
              <a:rPr sz="2800" b="1" spc="-22" dirty="0">
                <a:solidFill>
                  <a:srgbClr val="6B6C71"/>
                </a:solidFill>
                <a:latin typeface="Arial"/>
                <a:cs typeface="Arial"/>
              </a:rPr>
              <a:t> </a:t>
            </a:r>
            <a:r>
              <a:rPr sz="2800" b="1" spc="-18" dirty="0">
                <a:solidFill>
                  <a:srgbClr val="6B6C71"/>
                </a:solidFill>
                <a:latin typeface="Arial"/>
                <a:cs typeface="Arial"/>
              </a:rPr>
              <a:t>wa</a:t>
            </a:r>
            <a:r>
              <a:rPr sz="2800" b="1" spc="-128" dirty="0">
                <a:solidFill>
                  <a:srgbClr val="6B6C71"/>
                </a:solidFill>
                <a:latin typeface="Arial"/>
                <a:cs typeface="Arial"/>
              </a:rPr>
              <a:t>r</a:t>
            </a:r>
            <a:r>
              <a:rPr sz="2800" b="1" dirty="0">
                <a:solidFill>
                  <a:srgbClr val="6B6C71"/>
                </a:solidFill>
                <a:latin typeface="Arial"/>
                <a:cs typeface="Arial"/>
              </a:rPr>
              <a:t>. </a:t>
            </a:r>
            <a:r>
              <a:rPr sz="2800" b="1" spc="-18" dirty="0">
                <a:solidFill>
                  <a:srgbClr val="6B6C71"/>
                </a:solidFill>
                <a:latin typeface="Arial"/>
                <a:cs typeface="Arial"/>
              </a:rPr>
              <a:t>Client</a:t>
            </a:r>
            <a:r>
              <a:rPr sz="2800" b="1" dirty="0">
                <a:solidFill>
                  <a:srgbClr val="6B6C71"/>
                </a:solidFill>
                <a:latin typeface="Arial"/>
                <a:cs typeface="Arial"/>
              </a:rPr>
              <a:t>s</a:t>
            </a:r>
            <a:r>
              <a:rPr sz="2800" b="1" spc="-9" dirty="0">
                <a:solidFill>
                  <a:srgbClr val="6B6C71"/>
                </a:solidFill>
                <a:latin typeface="Arial"/>
                <a:cs typeface="Arial"/>
              </a:rPr>
              <a:t> </a:t>
            </a:r>
            <a:r>
              <a:rPr sz="2800" b="1" spc="-18" dirty="0">
                <a:solidFill>
                  <a:srgbClr val="6B6C71"/>
                </a:solidFill>
                <a:latin typeface="Arial"/>
                <a:cs typeface="Arial"/>
              </a:rPr>
              <a:t>aren’</a:t>
            </a:r>
            <a:r>
              <a:rPr sz="2800" b="1" dirty="0">
                <a:solidFill>
                  <a:srgbClr val="6B6C71"/>
                </a:solidFill>
                <a:latin typeface="Arial"/>
                <a:cs typeface="Arial"/>
              </a:rPr>
              <a:t>t</a:t>
            </a:r>
            <a:r>
              <a:rPr sz="2800" b="1" spc="-9" dirty="0">
                <a:solidFill>
                  <a:srgbClr val="6B6C71"/>
                </a:solidFill>
                <a:latin typeface="Arial"/>
                <a:cs typeface="Arial"/>
              </a:rPr>
              <a:t> </a:t>
            </a:r>
            <a:r>
              <a:rPr sz="2800" b="1" spc="-18" dirty="0">
                <a:solidFill>
                  <a:srgbClr val="6B6C71"/>
                </a:solidFill>
                <a:latin typeface="Arial"/>
                <a:cs typeface="Arial"/>
              </a:rPr>
              <a:t>findin</a:t>
            </a:r>
            <a:r>
              <a:rPr sz="2800" b="1" dirty="0">
                <a:solidFill>
                  <a:srgbClr val="6B6C71"/>
                </a:solidFill>
                <a:latin typeface="Arial"/>
                <a:cs typeface="Arial"/>
              </a:rPr>
              <a:t>g</a:t>
            </a:r>
            <a:r>
              <a:rPr sz="2800" b="1" spc="-18" dirty="0">
                <a:solidFill>
                  <a:srgbClr val="6B6C71"/>
                </a:solidFill>
                <a:latin typeface="Arial"/>
                <a:cs typeface="Arial"/>
              </a:rPr>
              <a:t> </a:t>
            </a:r>
            <a:r>
              <a:rPr sz="2800" b="1" dirty="0">
                <a:solidFill>
                  <a:srgbClr val="6B6C71"/>
                </a:solidFill>
                <a:latin typeface="Arial"/>
                <a:cs typeface="Arial"/>
              </a:rPr>
              <a:t>a</a:t>
            </a:r>
            <a:r>
              <a:rPr sz="2800" b="1" spc="-31" dirty="0">
                <a:solidFill>
                  <a:srgbClr val="6B6C71"/>
                </a:solidFill>
                <a:latin typeface="Arial"/>
                <a:cs typeface="Arial"/>
              </a:rPr>
              <a:t> </a:t>
            </a:r>
            <a:r>
              <a:rPr sz="2800" b="1" spc="-18" dirty="0">
                <a:solidFill>
                  <a:srgbClr val="6B6C71"/>
                </a:solidFill>
                <a:latin typeface="Arial"/>
                <a:cs typeface="Arial"/>
              </a:rPr>
              <a:t>hug</a:t>
            </a:r>
            <a:r>
              <a:rPr sz="2800" b="1" dirty="0">
                <a:solidFill>
                  <a:srgbClr val="6B6C71"/>
                </a:solidFill>
                <a:latin typeface="Arial"/>
                <a:cs typeface="Arial"/>
              </a:rPr>
              <a:t>e</a:t>
            </a:r>
            <a:r>
              <a:rPr sz="2800" b="1" spc="-18" dirty="0">
                <a:solidFill>
                  <a:srgbClr val="6B6C71"/>
                </a:solidFill>
                <a:latin typeface="Arial"/>
                <a:cs typeface="Arial"/>
              </a:rPr>
              <a:t> value.</a:t>
            </a:r>
            <a:endParaRPr sz="2800" dirty="0">
              <a:latin typeface="Arial"/>
              <a:cs typeface="Arial"/>
            </a:endParaRPr>
          </a:p>
          <a:p>
            <a:pPr marL="11206" marR="4483">
              <a:lnSpc>
                <a:spcPts val="2321"/>
              </a:lnSpc>
              <a:spcBef>
                <a:spcPts val="1368"/>
              </a:spcBef>
            </a:pPr>
            <a:r>
              <a:rPr sz="2800" b="1" spc="-18" dirty="0">
                <a:solidFill>
                  <a:srgbClr val="6B6C71"/>
                </a:solidFill>
                <a:latin typeface="Arial"/>
                <a:cs typeface="Arial"/>
              </a:rPr>
              <a:t>Client</a:t>
            </a:r>
            <a:r>
              <a:rPr sz="2800" b="1" dirty="0">
                <a:solidFill>
                  <a:srgbClr val="6B6C71"/>
                </a:solidFill>
                <a:latin typeface="Arial"/>
                <a:cs typeface="Arial"/>
              </a:rPr>
              <a:t>s</a:t>
            </a:r>
            <a:r>
              <a:rPr sz="2800" b="1" spc="-9" dirty="0">
                <a:solidFill>
                  <a:srgbClr val="6B6C71"/>
                </a:solidFill>
                <a:latin typeface="Arial"/>
                <a:cs typeface="Arial"/>
              </a:rPr>
              <a:t> </a:t>
            </a:r>
            <a:r>
              <a:rPr sz="2800" b="1" spc="-18" dirty="0">
                <a:solidFill>
                  <a:srgbClr val="6B6C71"/>
                </a:solidFill>
                <a:latin typeface="Arial"/>
                <a:cs typeface="Arial"/>
              </a:rPr>
              <a:t>ar</a:t>
            </a:r>
            <a:r>
              <a:rPr sz="2800" b="1" dirty="0">
                <a:solidFill>
                  <a:srgbClr val="6B6C71"/>
                </a:solidFill>
                <a:latin typeface="Arial"/>
                <a:cs typeface="Arial"/>
              </a:rPr>
              <a:t>e</a:t>
            </a:r>
            <a:r>
              <a:rPr sz="2800" b="1" spc="-22" dirty="0">
                <a:solidFill>
                  <a:srgbClr val="6B6C71"/>
                </a:solidFill>
                <a:latin typeface="Arial"/>
                <a:cs typeface="Arial"/>
              </a:rPr>
              <a:t> </a:t>
            </a:r>
            <a:r>
              <a:rPr sz="2800" b="1" spc="-18" dirty="0">
                <a:solidFill>
                  <a:srgbClr val="6B6C71"/>
                </a:solidFill>
                <a:latin typeface="Arial"/>
                <a:cs typeface="Arial"/>
              </a:rPr>
              <a:t>bein</a:t>
            </a:r>
            <a:r>
              <a:rPr sz="2800" b="1" dirty="0">
                <a:solidFill>
                  <a:srgbClr val="6B6C71"/>
                </a:solidFill>
                <a:latin typeface="Arial"/>
                <a:cs typeface="Arial"/>
              </a:rPr>
              <a:t>g</a:t>
            </a:r>
            <a:r>
              <a:rPr sz="2800" b="1" spc="-18" dirty="0">
                <a:solidFill>
                  <a:srgbClr val="6B6C71"/>
                </a:solidFill>
                <a:latin typeface="Arial"/>
                <a:cs typeface="Arial"/>
              </a:rPr>
              <a:t> complian</a:t>
            </a:r>
            <a:r>
              <a:rPr sz="2800" b="1" dirty="0">
                <a:solidFill>
                  <a:srgbClr val="6B6C71"/>
                </a:solidFill>
                <a:latin typeface="Arial"/>
                <a:cs typeface="Arial"/>
              </a:rPr>
              <a:t>t</a:t>
            </a:r>
            <a:r>
              <a:rPr sz="2800" b="1" spc="-4" dirty="0">
                <a:solidFill>
                  <a:srgbClr val="6B6C71"/>
                </a:solidFill>
                <a:latin typeface="Arial"/>
                <a:cs typeface="Arial"/>
              </a:rPr>
              <a:t> </a:t>
            </a:r>
            <a:r>
              <a:rPr sz="2800" b="1" spc="-18" dirty="0">
                <a:solidFill>
                  <a:srgbClr val="6B6C71"/>
                </a:solidFill>
                <a:latin typeface="Arial"/>
                <a:cs typeface="Arial"/>
              </a:rPr>
              <a:t>t</a:t>
            </a:r>
            <a:r>
              <a:rPr sz="2800" b="1" dirty="0">
                <a:solidFill>
                  <a:srgbClr val="6B6C71"/>
                </a:solidFill>
                <a:latin typeface="Arial"/>
                <a:cs typeface="Arial"/>
              </a:rPr>
              <a:t>o</a:t>
            </a:r>
            <a:r>
              <a:rPr sz="2800" b="1" spc="-22" dirty="0">
                <a:solidFill>
                  <a:srgbClr val="6B6C71"/>
                </a:solidFill>
                <a:latin typeface="Arial"/>
                <a:cs typeface="Arial"/>
              </a:rPr>
              <a:t> </a:t>
            </a:r>
            <a:r>
              <a:rPr sz="2800" b="1" spc="-18" dirty="0">
                <a:solidFill>
                  <a:srgbClr val="6B6C71"/>
                </a:solidFill>
                <a:latin typeface="Arial"/>
                <a:cs typeface="Arial"/>
              </a:rPr>
              <a:t>th</a:t>
            </a:r>
            <a:r>
              <a:rPr sz="2800" b="1" dirty="0">
                <a:solidFill>
                  <a:srgbClr val="6B6C71"/>
                </a:solidFill>
                <a:latin typeface="Arial"/>
                <a:cs typeface="Arial"/>
              </a:rPr>
              <a:t>e</a:t>
            </a:r>
            <a:r>
              <a:rPr sz="2800" b="1" spc="-18" dirty="0">
                <a:solidFill>
                  <a:srgbClr val="6B6C71"/>
                </a:solidFill>
                <a:latin typeface="Arial"/>
                <a:cs typeface="Arial"/>
              </a:rPr>
              <a:t> IRS</a:t>
            </a:r>
            <a:r>
              <a:rPr sz="2800" b="1" dirty="0">
                <a:solidFill>
                  <a:srgbClr val="6B6C71"/>
                </a:solidFill>
                <a:latin typeface="Arial"/>
                <a:cs typeface="Arial"/>
              </a:rPr>
              <a:t>,</a:t>
            </a:r>
            <a:r>
              <a:rPr sz="2800" b="1" spc="-31" dirty="0">
                <a:solidFill>
                  <a:srgbClr val="6B6C71"/>
                </a:solidFill>
                <a:latin typeface="Arial"/>
                <a:cs typeface="Arial"/>
              </a:rPr>
              <a:t> </a:t>
            </a:r>
            <a:r>
              <a:rPr sz="2800" b="1" spc="-18" dirty="0">
                <a:solidFill>
                  <a:srgbClr val="6B6C71"/>
                </a:solidFill>
                <a:latin typeface="Arial"/>
                <a:cs typeface="Arial"/>
              </a:rPr>
              <a:t>states</a:t>
            </a:r>
            <a:r>
              <a:rPr sz="2800" b="1" dirty="0">
                <a:solidFill>
                  <a:srgbClr val="6B6C71"/>
                </a:solidFill>
                <a:latin typeface="Arial"/>
                <a:cs typeface="Arial"/>
              </a:rPr>
              <a:t>,</a:t>
            </a:r>
            <a:r>
              <a:rPr sz="2800" b="1" spc="-9" dirty="0">
                <a:solidFill>
                  <a:srgbClr val="6B6C71"/>
                </a:solidFill>
                <a:latin typeface="Arial"/>
                <a:cs typeface="Arial"/>
              </a:rPr>
              <a:t> </a:t>
            </a:r>
            <a:r>
              <a:rPr sz="2800" b="1" dirty="0">
                <a:solidFill>
                  <a:srgbClr val="6B6C71"/>
                </a:solidFill>
                <a:latin typeface="Arial"/>
                <a:cs typeface="Arial"/>
              </a:rPr>
              <a:t>&amp;</a:t>
            </a:r>
            <a:r>
              <a:rPr sz="2800" b="1" spc="-31" dirty="0">
                <a:solidFill>
                  <a:srgbClr val="6B6C71"/>
                </a:solidFill>
                <a:latin typeface="Arial"/>
                <a:cs typeface="Arial"/>
              </a:rPr>
              <a:t> </a:t>
            </a:r>
            <a:r>
              <a:rPr sz="2800" b="1" spc="-18" dirty="0">
                <a:solidFill>
                  <a:srgbClr val="6B6C71"/>
                </a:solidFill>
                <a:latin typeface="Arial"/>
                <a:cs typeface="Arial"/>
              </a:rPr>
              <a:t>local governments.</a:t>
            </a:r>
            <a:endParaRPr sz="2800" dirty="0">
              <a:latin typeface="Arial"/>
              <a:cs typeface="Arial"/>
            </a:endParaRPr>
          </a:p>
        </p:txBody>
      </p:sp>
      <p:sp>
        <p:nvSpPr>
          <p:cNvPr id="3" name="object 3"/>
          <p:cNvSpPr txBox="1">
            <a:spLocks noGrp="1"/>
          </p:cNvSpPr>
          <p:nvPr>
            <p:ph type="title"/>
          </p:nvPr>
        </p:nvSpPr>
        <p:spPr>
          <a:xfrm>
            <a:off x="2902612" y="849667"/>
            <a:ext cx="8269367" cy="438262"/>
          </a:xfrm>
          <a:prstGeom prst="rect">
            <a:avLst/>
          </a:prstGeom>
        </p:spPr>
        <p:txBody>
          <a:bodyPr vert="horz" wrap="square" lIns="0" tIns="0" rIns="0" bIns="0" rtlCol="0" anchor="b">
            <a:spAutoFit/>
          </a:bodyPr>
          <a:lstStyle/>
          <a:p>
            <a:pPr marL="11206"/>
            <a:r>
              <a:rPr spc="-260" dirty="0"/>
              <a:t>T</a:t>
            </a:r>
            <a:r>
              <a:rPr spc="-62" dirty="0"/>
              <a:t>a</a:t>
            </a:r>
            <a:r>
              <a:rPr dirty="0"/>
              <a:t>x</a:t>
            </a:r>
            <a:r>
              <a:rPr spc="-115" dirty="0"/>
              <a:t> </a:t>
            </a:r>
            <a:r>
              <a:rPr lang="en-US" spc="-62" dirty="0"/>
              <a:t>C</a:t>
            </a:r>
            <a:r>
              <a:rPr spc="-62" dirty="0" smtClean="0"/>
              <a:t>ompliance</a:t>
            </a:r>
            <a:endParaRPr spc="-62" dirty="0"/>
          </a:p>
        </p:txBody>
      </p:sp>
    </p:spTree>
    <p:extLst>
      <p:ext uri="{BB962C8B-B14F-4D97-AF65-F5344CB8AC3E}">
        <p14:creationId xmlns:p14="http://schemas.microsoft.com/office/powerpoint/2010/main" xmlns="" val="37349900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0259" y="1821714"/>
            <a:ext cx="7646334" cy="4029308"/>
          </a:xfrm>
          <a:prstGeom prst="rect">
            <a:avLst/>
          </a:prstGeom>
        </p:spPr>
        <p:txBody>
          <a:bodyPr vert="horz" wrap="square" lIns="0" tIns="0" rIns="0" bIns="0" rtlCol="0">
            <a:spAutoFit/>
          </a:bodyPr>
          <a:lstStyle/>
          <a:p>
            <a:pPr marL="11206"/>
            <a:r>
              <a:rPr sz="2800" spc="-132" dirty="0">
                <a:solidFill>
                  <a:srgbClr val="6B6C71"/>
                </a:solidFill>
                <a:latin typeface="Arial"/>
                <a:cs typeface="Arial"/>
              </a:rPr>
              <a:t>T</a:t>
            </a:r>
            <a:r>
              <a:rPr sz="2800" spc="-9" dirty="0">
                <a:solidFill>
                  <a:srgbClr val="6B6C71"/>
                </a:solidFill>
                <a:latin typeface="Arial"/>
                <a:cs typeface="Arial"/>
              </a:rPr>
              <a:t>ype</a:t>
            </a:r>
            <a:r>
              <a:rPr sz="2800" spc="9" dirty="0">
                <a:solidFill>
                  <a:srgbClr val="6B6C71"/>
                </a:solidFill>
                <a:latin typeface="Arial"/>
                <a:cs typeface="Arial"/>
              </a:rPr>
              <a:t>s</a:t>
            </a:r>
            <a:r>
              <a:rPr sz="2800" spc="-22" dirty="0">
                <a:solidFill>
                  <a:srgbClr val="6B6C71"/>
                </a:solidFill>
                <a:latin typeface="Arial"/>
                <a:cs typeface="Arial"/>
              </a:rPr>
              <a:t> </a:t>
            </a:r>
            <a:r>
              <a:rPr sz="2800" spc="-9" dirty="0">
                <a:solidFill>
                  <a:srgbClr val="6B6C71"/>
                </a:solidFill>
                <a:latin typeface="Arial"/>
                <a:cs typeface="Arial"/>
              </a:rPr>
              <a:t>o</a:t>
            </a:r>
            <a:r>
              <a:rPr sz="2800" spc="4" dirty="0">
                <a:solidFill>
                  <a:srgbClr val="6B6C71"/>
                </a:solidFill>
                <a:latin typeface="Arial"/>
                <a:cs typeface="Arial"/>
              </a:rPr>
              <a:t>f</a:t>
            </a:r>
            <a:r>
              <a:rPr sz="2800" spc="-22" dirty="0">
                <a:solidFill>
                  <a:srgbClr val="6B6C71"/>
                </a:solidFill>
                <a:latin typeface="Arial"/>
                <a:cs typeface="Arial"/>
              </a:rPr>
              <a:t> </a:t>
            </a:r>
            <a:r>
              <a:rPr sz="2800" spc="-9" dirty="0">
                <a:solidFill>
                  <a:srgbClr val="6B6C71"/>
                </a:solidFill>
                <a:latin typeface="Arial"/>
                <a:cs typeface="Arial"/>
              </a:rPr>
              <a:t>advisor</a:t>
            </a:r>
            <a:r>
              <a:rPr sz="2800" spc="9" dirty="0">
                <a:solidFill>
                  <a:srgbClr val="6B6C71"/>
                </a:solidFill>
                <a:latin typeface="Arial"/>
                <a:cs typeface="Arial"/>
              </a:rPr>
              <a:t>y</a:t>
            </a:r>
            <a:r>
              <a:rPr sz="2800" spc="-22" dirty="0">
                <a:solidFill>
                  <a:srgbClr val="6B6C71"/>
                </a:solidFill>
                <a:latin typeface="Arial"/>
                <a:cs typeface="Arial"/>
              </a:rPr>
              <a:t> </a:t>
            </a:r>
            <a:r>
              <a:rPr sz="2800" spc="-9" dirty="0">
                <a:solidFill>
                  <a:srgbClr val="6B6C71"/>
                </a:solidFill>
                <a:latin typeface="Arial"/>
                <a:cs typeface="Arial"/>
              </a:rPr>
              <a:t>services</a:t>
            </a:r>
            <a:endParaRPr sz="2800" dirty="0">
              <a:latin typeface="Arial"/>
              <a:cs typeface="Arial"/>
            </a:endParaRPr>
          </a:p>
          <a:p>
            <a:pPr marL="217966" indent="-206760">
              <a:spcBef>
                <a:spcPts val="485"/>
              </a:spcBef>
              <a:buClr>
                <a:srgbClr val="6B6C71"/>
              </a:buClr>
              <a:buSzPct val="89795"/>
              <a:buFont typeface="Arial"/>
              <a:buChar char="•"/>
              <a:tabLst>
                <a:tab pos="218526" algn="l"/>
              </a:tabLst>
            </a:pPr>
            <a:r>
              <a:rPr sz="2800" spc="-9" dirty="0">
                <a:solidFill>
                  <a:srgbClr val="6B6C71"/>
                </a:solidFill>
                <a:latin typeface="Arial"/>
                <a:cs typeface="Arial"/>
              </a:rPr>
              <a:t>Softwar</a:t>
            </a:r>
            <a:r>
              <a:rPr sz="2800" spc="9" dirty="0">
                <a:solidFill>
                  <a:srgbClr val="6B6C71"/>
                </a:solidFill>
                <a:latin typeface="Arial"/>
                <a:cs typeface="Arial"/>
              </a:rPr>
              <a:t>e</a:t>
            </a:r>
            <a:r>
              <a:rPr sz="2800" spc="-31" dirty="0">
                <a:solidFill>
                  <a:srgbClr val="6B6C71"/>
                </a:solidFill>
                <a:latin typeface="Arial"/>
                <a:cs typeface="Arial"/>
              </a:rPr>
              <a:t> </a:t>
            </a:r>
            <a:r>
              <a:rPr sz="2800" spc="-9" dirty="0">
                <a:solidFill>
                  <a:srgbClr val="6B6C71"/>
                </a:solidFill>
                <a:latin typeface="Arial"/>
                <a:cs typeface="Arial"/>
              </a:rPr>
              <a:t>recommendations</a:t>
            </a:r>
            <a:endParaRPr sz="2800" dirty="0">
              <a:latin typeface="Arial"/>
              <a:cs typeface="Arial"/>
            </a:endParaRPr>
          </a:p>
          <a:p>
            <a:pPr marL="217966" indent="-206760">
              <a:spcBef>
                <a:spcPts val="476"/>
              </a:spcBef>
              <a:buClr>
                <a:srgbClr val="6B6C71"/>
              </a:buClr>
              <a:buSzPct val="89795"/>
              <a:buFont typeface="Arial"/>
              <a:buChar char="•"/>
              <a:tabLst>
                <a:tab pos="218526" algn="l"/>
              </a:tabLst>
            </a:pPr>
            <a:r>
              <a:rPr sz="2800" spc="-9" dirty="0">
                <a:solidFill>
                  <a:srgbClr val="6B6C71"/>
                </a:solidFill>
                <a:latin typeface="Arial"/>
                <a:cs typeface="Arial"/>
              </a:rPr>
              <a:t>Softwar</a:t>
            </a:r>
            <a:r>
              <a:rPr sz="2800" spc="9" dirty="0">
                <a:solidFill>
                  <a:srgbClr val="6B6C71"/>
                </a:solidFill>
                <a:latin typeface="Arial"/>
                <a:cs typeface="Arial"/>
              </a:rPr>
              <a:t>e</a:t>
            </a:r>
            <a:r>
              <a:rPr sz="2800" spc="-40" dirty="0">
                <a:solidFill>
                  <a:srgbClr val="6B6C71"/>
                </a:solidFill>
                <a:latin typeface="Arial"/>
                <a:cs typeface="Arial"/>
              </a:rPr>
              <a:t> </a:t>
            </a:r>
            <a:r>
              <a:rPr sz="2800" spc="-9" dirty="0">
                <a:solidFill>
                  <a:srgbClr val="6B6C71"/>
                </a:solidFill>
                <a:latin typeface="Arial"/>
                <a:cs typeface="Arial"/>
              </a:rPr>
              <a:t>implementations</a:t>
            </a:r>
            <a:endParaRPr sz="2800" dirty="0">
              <a:latin typeface="Arial"/>
              <a:cs typeface="Arial"/>
            </a:endParaRPr>
          </a:p>
          <a:p>
            <a:pPr marL="217966" indent="-206760">
              <a:spcBef>
                <a:spcPts val="481"/>
              </a:spcBef>
              <a:buClr>
                <a:srgbClr val="6B6C71"/>
              </a:buClr>
              <a:buSzPct val="89795"/>
              <a:buFont typeface="Arial"/>
              <a:buChar char="•"/>
              <a:tabLst>
                <a:tab pos="218526" algn="l"/>
              </a:tabLst>
            </a:pPr>
            <a:r>
              <a:rPr sz="2800" spc="-9" dirty="0">
                <a:solidFill>
                  <a:srgbClr val="6B6C71"/>
                </a:solidFill>
                <a:latin typeface="Arial"/>
                <a:cs typeface="Arial"/>
              </a:rPr>
              <a:t>Buildin</a:t>
            </a:r>
            <a:r>
              <a:rPr sz="2800" spc="9" dirty="0">
                <a:solidFill>
                  <a:srgbClr val="6B6C71"/>
                </a:solidFill>
                <a:latin typeface="Arial"/>
                <a:cs typeface="Arial"/>
              </a:rPr>
              <a:t>g</a:t>
            </a:r>
            <a:r>
              <a:rPr sz="2800" spc="-31" dirty="0">
                <a:solidFill>
                  <a:srgbClr val="6B6C71"/>
                </a:solidFill>
                <a:latin typeface="Arial"/>
                <a:cs typeface="Arial"/>
              </a:rPr>
              <a:t> </a:t>
            </a:r>
            <a:r>
              <a:rPr sz="2800" spc="-9" dirty="0">
                <a:solidFill>
                  <a:srgbClr val="6B6C71"/>
                </a:solidFill>
                <a:latin typeface="Arial"/>
                <a:cs typeface="Arial"/>
              </a:rPr>
              <a:t>e</a:t>
            </a:r>
            <a:r>
              <a:rPr sz="2800" spc="-49" dirty="0">
                <a:solidFill>
                  <a:srgbClr val="6B6C71"/>
                </a:solidFill>
                <a:latin typeface="Arial"/>
                <a:cs typeface="Arial"/>
              </a:rPr>
              <a:t>f</a:t>
            </a:r>
            <a:r>
              <a:rPr sz="2800" spc="-9" dirty="0">
                <a:solidFill>
                  <a:srgbClr val="6B6C71"/>
                </a:solidFill>
                <a:latin typeface="Arial"/>
                <a:cs typeface="Arial"/>
              </a:rPr>
              <a:t>ficiencies</a:t>
            </a:r>
            <a:endParaRPr sz="2800" dirty="0">
              <a:latin typeface="Arial"/>
              <a:cs typeface="Arial"/>
            </a:endParaRPr>
          </a:p>
          <a:p>
            <a:pPr marL="217966" indent="-206760">
              <a:spcBef>
                <a:spcPts val="476"/>
              </a:spcBef>
              <a:buClr>
                <a:srgbClr val="6B6C71"/>
              </a:buClr>
              <a:buSzPct val="89795"/>
              <a:buFont typeface="Arial"/>
              <a:buChar char="•"/>
              <a:tabLst>
                <a:tab pos="218526" algn="l"/>
              </a:tabLst>
            </a:pPr>
            <a:r>
              <a:rPr sz="2800" spc="-9" dirty="0">
                <a:solidFill>
                  <a:srgbClr val="6B6C71"/>
                </a:solidFill>
                <a:latin typeface="Arial"/>
                <a:cs typeface="Arial"/>
              </a:rPr>
              <a:t>Analysi</a:t>
            </a:r>
            <a:r>
              <a:rPr sz="2800" spc="9" dirty="0">
                <a:solidFill>
                  <a:srgbClr val="6B6C71"/>
                </a:solidFill>
                <a:latin typeface="Arial"/>
                <a:cs typeface="Arial"/>
              </a:rPr>
              <a:t>s</a:t>
            </a:r>
            <a:r>
              <a:rPr sz="2800" spc="-26" dirty="0">
                <a:solidFill>
                  <a:srgbClr val="6B6C71"/>
                </a:solidFill>
                <a:latin typeface="Arial"/>
                <a:cs typeface="Arial"/>
              </a:rPr>
              <a:t> </a:t>
            </a:r>
            <a:r>
              <a:rPr sz="2800" spc="-9" dirty="0">
                <a:solidFill>
                  <a:srgbClr val="6B6C71"/>
                </a:solidFill>
                <a:latin typeface="Arial"/>
                <a:cs typeface="Arial"/>
              </a:rPr>
              <a:t>o</a:t>
            </a:r>
            <a:r>
              <a:rPr sz="2800" spc="4" dirty="0">
                <a:solidFill>
                  <a:srgbClr val="6B6C71"/>
                </a:solidFill>
                <a:latin typeface="Arial"/>
                <a:cs typeface="Arial"/>
              </a:rPr>
              <a:t>f</a:t>
            </a:r>
            <a:r>
              <a:rPr sz="2800" spc="-26" dirty="0">
                <a:solidFill>
                  <a:srgbClr val="6B6C71"/>
                </a:solidFill>
                <a:latin typeface="Arial"/>
                <a:cs typeface="Arial"/>
              </a:rPr>
              <a:t> </a:t>
            </a:r>
            <a:r>
              <a:rPr sz="2800" spc="-9" dirty="0">
                <a:solidFill>
                  <a:srgbClr val="6B6C71"/>
                </a:solidFill>
                <a:latin typeface="Arial"/>
                <a:cs typeface="Arial"/>
              </a:rPr>
              <a:t>th</a:t>
            </a:r>
            <a:r>
              <a:rPr sz="2800" spc="9" dirty="0">
                <a:solidFill>
                  <a:srgbClr val="6B6C71"/>
                </a:solidFill>
                <a:latin typeface="Arial"/>
                <a:cs typeface="Arial"/>
              </a:rPr>
              <a:t>e</a:t>
            </a:r>
            <a:r>
              <a:rPr sz="2800" spc="-26" dirty="0">
                <a:solidFill>
                  <a:srgbClr val="6B6C71"/>
                </a:solidFill>
                <a:latin typeface="Arial"/>
                <a:cs typeface="Arial"/>
              </a:rPr>
              <a:t> </a:t>
            </a:r>
            <a:r>
              <a:rPr sz="2800" spc="-9" dirty="0">
                <a:solidFill>
                  <a:srgbClr val="6B6C71"/>
                </a:solidFill>
                <a:latin typeface="Arial"/>
                <a:cs typeface="Arial"/>
              </a:rPr>
              <a:t>data</a:t>
            </a:r>
            <a:endParaRPr sz="2800" dirty="0">
              <a:latin typeface="Arial"/>
              <a:cs typeface="Arial"/>
            </a:endParaRPr>
          </a:p>
          <a:p>
            <a:pPr marL="217966" indent="-206760">
              <a:spcBef>
                <a:spcPts val="476"/>
              </a:spcBef>
              <a:buClr>
                <a:srgbClr val="6B6C71"/>
              </a:buClr>
              <a:buSzPct val="89795"/>
              <a:buFont typeface="Arial"/>
              <a:buChar char="•"/>
              <a:tabLst>
                <a:tab pos="218526" algn="l"/>
              </a:tabLst>
            </a:pPr>
            <a:r>
              <a:rPr sz="2800" spc="-9" dirty="0">
                <a:solidFill>
                  <a:srgbClr val="6B6C71"/>
                </a:solidFill>
                <a:latin typeface="Arial"/>
                <a:cs typeface="Arial"/>
              </a:rPr>
              <a:t>Helpin</a:t>
            </a:r>
            <a:r>
              <a:rPr sz="2800" spc="9" dirty="0">
                <a:solidFill>
                  <a:srgbClr val="6B6C71"/>
                </a:solidFill>
                <a:latin typeface="Arial"/>
                <a:cs typeface="Arial"/>
              </a:rPr>
              <a:t>g</a:t>
            </a:r>
            <a:r>
              <a:rPr sz="2800" spc="-40" dirty="0">
                <a:solidFill>
                  <a:srgbClr val="6B6C71"/>
                </a:solidFill>
                <a:latin typeface="Arial"/>
                <a:cs typeface="Arial"/>
              </a:rPr>
              <a:t> </a:t>
            </a:r>
            <a:r>
              <a:rPr sz="2800" spc="-9" dirty="0">
                <a:solidFill>
                  <a:srgbClr val="6B6C71"/>
                </a:solidFill>
                <a:latin typeface="Arial"/>
                <a:cs typeface="Arial"/>
              </a:rPr>
              <a:t>businesse</a:t>
            </a:r>
            <a:r>
              <a:rPr sz="2800" spc="9" dirty="0">
                <a:solidFill>
                  <a:srgbClr val="6B6C71"/>
                </a:solidFill>
                <a:latin typeface="Arial"/>
                <a:cs typeface="Arial"/>
              </a:rPr>
              <a:t>s</a:t>
            </a:r>
            <a:r>
              <a:rPr sz="2800" spc="-40" dirty="0">
                <a:solidFill>
                  <a:srgbClr val="6B6C71"/>
                </a:solidFill>
                <a:latin typeface="Arial"/>
                <a:cs typeface="Arial"/>
              </a:rPr>
              <a:t> </a:t>
            </a:r>
            <a:r>
              <a:rPr sz="2800" spc="-9" dirty="0">
                <a:solidFill>
                  <a:srgbClr val="6B6C71"/>
                </a:solidFill>
                <a:latin typeface="Arial"/>
                <a:cs typeface="Arial"/>
              </a:rPr>
              <a:t>grow</a:t>
            </a:r>
            <a:endParaRPr sz="2800" dirty="0">
              <a:latin typeface="Arial"/>
              <a:cs typeface="Arial"/>
            </a:endParaRPr>
          </a:p>
          <a:p>
            <a:pPr>
              <a:spcBef>
                <a:spcPts val="21"/>
              </a:spcBef>
            </a:pPr>
            <a:endParaRPr sz="2800" dirty="0">
              <a:latin typeface="Times New Roman"/>
              <a:cs typeface="Times New Roman"/>
            </a:endParaRPr>
          </a:p>
          <a:p>
            <a:pPr marL="11206" marR="4483">
              <a:lnSpc>
                <a:spcPts val="2656"/>
              </a:lnSpc>
            </a:pPr>
            <a:r>
              <a:rPr sz="2800" b="1" spc="-35" dirty="0">
                <a:solidFill>
                  <a:srgbClr val="6B6C71"/>
                </a:solidFill>
                <a:latin typeface="Arial"/>
                <a:cs typeface="Arial"/>
              </a:rPr>
              <a:t>Thes</a:t>
            </a:r>
            <a:r>
              <a:rPr sz="2800" b="1" spc="-13" dirty="0">
                <a:solidFill>
                  <a:srgbClr val="6B6C71"/>
                </a:solidFill>
                <a:latin typeface="Arial"/>
                <a:cs typeface="Arial"/>
              </a:rPr>
              <a:t>e</a:t>
            </a:r>
            <a:r>
              <a:rPr sz="2800" b="1" spc="-53" dirty="0">
                <a:solidFill>
                  <a:srgbClr val="6B6C71"/>
                </a:solidFill>
                <a:latin typeface="Arial"/>
                <a:cs typeface="Arial"/>
              </a:rPr>
              <a:t> </a:t>
            </a:r>
            <a:r>
              <a:rPr sz="2800" b="1" spc="-31" dirty="0">
                <a:solidFill>
                  <a:srgbClr val="6B6C71"/>
                </a:solidFill>
                <a:latin typeface="Arial"/>
                <a:cs typeface="Arial"/>
              </a:rPr>
              <a:t>service</a:t>
            </a:r>
            <a:r>
              <a:rPr sz="2800" b="1" spc="-13" dirty="0">
                <a:solidFill>
                  <a:srgbClr val="6B6C71"/>
                </a:solidFill>
                <a:latin typeface="Arial"/>
                <a:cs typeface="Arial"/>
              </a:rPr>
              <a:t>s</a:t>
            </a:r>
            <a:r>
              <a:rPr sz="2800" b="1" spc="-49" dirty="0">
                <a:solidFill>
                  <a:srgbClr val="6B6C71"/>
                </a:solidFill>
                <a:latin typeface="Arial"/>
                <a:cs typeface="Arial"/>
              </a:rPr>
              <a:t> </a:t>
            </a:r>
            <a:r>
              <a:rPr sz="2800" b="1" spc="-31" dirty="0">
                <a:solidFill>
                  <a:srgbClr val="6B6C71"/>
                </a:solidFill>
                <a:latin typeface="Arial"/>
                <a:cs typeface="Arial"/>
              </a:rPr>
              <a:t>tha</a:t>
            </a:r>
            <a:r>
              <a:rPr sz="2800" b="1" spc="-9" dirty="0">
                <a:solidFill>
                  <a:srgbClr val="6B6C71"/>
                </a:solidFill>
                <a:latin typeface="Arial"/>
                <a:cs typeface="Arial"/>
              </a:rPr>
              <a:t>t</a:t>
            </a:r>
            <a:r>
              <a:rPr sz="2800" b="1" spc="-53" dirty="0">
                <a:solidFill>
                  <a:srgbClr val="6B6C71"/>
                </a:solidFill>
                <a:latin typeface="Arial"/>
                <a:cs typeface="Arial"/>
              </a:rPr>
              <a:t> </a:t>
            </a:r>
            <a:r>
              <a:rPr sz="2800" b="1" spc="-31" dirty="0">
                <a:solidFill>
                  <a:srgbClr val="6B6C71"/>
                </a:solidFill>
                <a:latin typeface="Arial"/>
                <a:cs typeface="Arial"/>
              </a:rPr>
              <a:t>client</a:t>
            </a:r>
            <a:r>
              <a:rPr sz="2800" b="1" spc="-13" dirty="0">
                <a:solidFill>
                  <a:srgbClr val="6B6C71"/>
                </a:solidFill>
                <a:latin typeface="Arial"/>
                <a:cs typeface="Arial"/>
              </a:rPr>
              <a:t>s</a:t>
            </a:r>
            <a:r>
              <a:rPr sz="2800" b="1" spc="-49" dirty="0">
                <a:solidFill>
                  <a:srgbClr val="6B6C71"/>
                </a:solidFill>
                <a:latin typeface="Arial"/>
                <a:cs typeface="Arial"/>
              </a:rPr>
              <a:t> </a:t>
            </a:r>
            <a:r>
              <a:rPr sz="2800" b="1" spc="-31" dirty="0">
                <a:solidFill>
                  <a:srgbClr val="6B6C71"/>
                </a:solidFill>
                <a:latin typeface="Arial"/>
                <a:cs typeface="Arial"/>
              </a:rPr>
              <a:t>fin</a:t>
            </a:r>
            <a:r>
              <a:rPr sz="2800" b="1" spc="-18" dirty="0">
                <a:solidFill>
                  <a:srgbClr val="6B6C71"/>
                </a:solidFill>
                <a:latin typeface="Arial"/>
                <a:cs typeface="Arial"/>
              </a:rPr>
              <a:t>d</a:t>
            </a:r>
            <a:r>
              <a:rPr sz="2800" b="1" spc="-49" dirty="0">
                <a:solidFill>
                  <a:srgbClr val="6B6C71"/>
                </a:solidFill>
                <a:latin typeface="Arial"/>
                <a:cs typeface="Arial"/>
              </a:rPr>
              <a:t> </a:t>
            </a:r>
            <a:r>
              <a:rPr sz="2800" b="1" spc="-31" dirty="0">
                <a:solidFill>
                  <a:srgbClr val="6B6C71"/>
                </a:solidFill>
                <a:latin typeface="Arial"/>
                <a:cs typeface="Arial"/>
              </a:rPr>
              <a:t>valu</a:t>
            </a:r>
            <a:r>
              <a:rPr sz="2800" b="1" spc="-13" dirty="0">
                <a:solidFill>
                  <a:srgbClr val="6B6C71"/>
                </a:solidFill>
                <a:latin typeface="Arial"/>
                <a:cs typeface="Arial"/>
              </a:rPr>
              <a:t>e</a:t>
            </a:r>
            <a:r>
              <a:rPr sz="2800" b="1" spc="-49" dirty="0">
                <a:solidFill>
                  <a:srgbClr val="6B6C71"/>
                </a:solidFill>
                <a:latin typeface="Arial"/>
                <a:cs typeface="Arial"/>
              </a:rPr>
              <a:t> </a:t>
            </a:r>
            <a:r>
              <a:rPr sz="2800" b="1" spc="-35" dirty="0">
                <a:solidFill>
                  <a:srgbClr val="6B6C71"/>
                </a:solidFill>
                <a:latin typeface="Arial"/>
                <a:cs typeface="Arial"/>
              </a:rPr>
              <a:t>an</a:t>
            </a:r>
            <a:r>
              <a:rPr sz="2800" b="1" spc="-18" dirty="0">
                <a:solidFill>
                  <a:srgbClr val="6B6C71"/>
                </a:solidFill>
                <a:latin typeface="Arial"/>
                <a:cs typeface="Arial"/>
              </a:rPr>
              <a:t>d</a:t>
            </a:r>
            <a:r>
              <a:rPr sz="2800" b="1" spc="-35" dirty="0">
                <a:solidFill>
                  <a:srgbClr val="6B6C71"/>
                </a:solidFill>
                <a:latin typeface="Arial"/>
                <a:cs typeface="Arial"/>
              </a:rPr>
              <a:t> </a:t>
            </a:r>
            <a:r>
              <a:rPr sz="2800" b="1" spc="-31" dirty="0">
                <a:solidFill>
                  <a:srgbClr val="6B6C71"/>
                </a:solidFill>
                <a:latin typeface="Arial"/>
                <a:cs typeface="Arial"/>
              </a:rPr>
              <a:t>valu</a:t>
            </a:r>
            <a:r>
              <a:rPr sz="2800" b="1" spc="-13" dirty="0">
                <a:solidFill>
                  <a:srgbClr val="6B6C71"/>
                </a:solidFill>
                <a:latin typeface="Arial"/>
                <a:cs typeface="Arial"/>
              </a:rPr>
              <a:t>e</a:t>
            </a:r>
            <a:r>
              <a:rPr sz="2800" b="1" spc="-53" dirty="0">
                <a:solidFill>
                  <a:srgbClr val="6B6C71"/>
                </a:solidFill>
                <a:latin typeface="Arial"/>
                <a:cs typeface="Arial"/>
              </a:rPr>
              <a:t> </a:t>
            </a:r>
            <a:r>
              <a:rPr sz="2800" b="1" spc="-31" dirty="0">
                <a:solidFill>
                  <a:srgbClr val="6B6C71"/>
                </a:solidFill>
                <a:latin typeface="Arial"/>
                <a:cs typeface="Arial"/>
              </a:rPr>
              <a:t>pricing</a:t>
            </a:r>
            <a:r>
              <a:rPr sz="2800" b="1" spc="-26" dirty="0">
                <a:solidFill>
                  <a:srgbClr val="6B6C71"/>
                </a:solidFill>
                <a:latin typeface="Arial"/>
                <a:cs typeface="Arial"/>
              </a:rPr>
              <a:t> i</a:t>
            </a:r>
            <a:r>
              <a:rPr sz="2800" b="1" spc="-13" dirty="0">
                <a:solidFill>
                  <a:srgbClr val="6B6C71"/>
                </a:solidFill>
                <a:latin typeface="Arial"/>
                <a:cs typeface="Arial"/>
              </a:rPr>
              <a:t>s</a:t>
            </a:r>
            <a:r>
              <a:rPr sz="2800" b="1" spc="-40" dirty="0">
                <a:solidFill>
                  <a:srgbClr val="6B6C71"/>
                </a:solidFill>
                <a:latin typeface="Arial"/>
                <a:cs typeface="Arial"/>
              </a:rPr>
              <a:t> </a:t>
            </a:r>
            <a:r>
              <a:rPr sz="2800" b="1" spc="-13" dirty="0">
                <a:solidFill>
                  <a:srgbClr val="6B6C71"/>
                </a:solidFill>
                <a:latin typeface="Arial"/>
                <a:cs typeface="Arial"/>
              </a:rPr>
              <a:t>a</a:t>
            </a:r>
            <a:r>
              <a:rPr sz="2800" b="1" spc="-40" dirty="0">
                <a:solidFill>
                  <a:srgbClr val="6B6C71"/>
                </a:solidFill>
                <a:latin typeface="Arial"/>
                <a:cs typeface="Arial"/>
              </a:rPr>
              <a:t> </a:t>
            </a:r>
            <a:r>
              <a:rPr sz="2800" b="1" spc="-31" dirty="0">
                <a:solidFill>
                  <a:srgbClr val="6B6C71"/>
                </a:solidFill>
                <a:latin typeface="Arial"/>
                <a:cs typeface="Arial"/>
              </a:rPr>
              <a:t>ke</a:t>
            </a:r>
            <a:r>
              <a:rPr sz="2800" b="1" spc="-13" dirty="0">
                <a:solidFill>
                  <a:srgbClr val="6B6C71"/>
                </a:solidFill>
                <a:latin typeface="Arial"/>
                <a:cs typeface="Arial"/>
              </a:rPr>
              <a:t>y</a:t>
            </a:r>
            <a:r>
              <a:rPr sz="2800" b="1" spc="-40" dirty="0">
                <a:solidFill>
                  <a:srgbClr val="6B6C71"/>
                </a:solidFill>
                <a:latin typeface="Arial"/>
                <a:cs typeface="Arial"/>
              </a:rPr>
              <a:t> </a:t>
            </a:r>
            <a:r>
              <a:rPr sz="2800" b="1" spc="-26" dirty="0">
                <a:solidFill>
                  <a:srgbClr val="6B6C71"/>
                </a:solidFill>
                <a:latin typeface="Arial"/>
                <a:cs typeface="Arial"/>
              </a:rPr>
              <a:t>t</a:t>
            </a:r>
            <a:r>
              <a:rPr sz="2800" b="1" spc="-18" dirty="0">
                <a:solidFill>
                  <a:srgbClr val="6B6C71"/>
                </a:solidFill>
                <a:latin typeface="Arial"/>
                <a:cs typeface="Arial"/>
              </a:rPr>
              <a:t>o</a:t>
            </a:r>
            <a:r>
              <a:rPr sz="2800" b="1" spc="-40" dirty="0">
                <a:solidFill>
                  <a:srgbClr val="6B6C71"/>
                </a:solidFill>
                <a:latin typeface="Arial"/>
                <a:cs typeface="Arial"/>
              </a:rPr>
              <a:t> </a:t>
            </a:r>
            <a:r>
              <a:rPr sz="2800" b="1" spc="-31" dirty="0">
                <a:solidFill>
                  <a:srgbClr val="6B6C71"/>
                </a:solidFill>
                <a:latin typeface="Arial"/>
                <a:cs typeface="Arial"/>
              </a:rPr>
              <a:t>success.</a:t>
            </a:r>
            <a:endParaRPr sz="2800" dirty="0">
              <a:latin typeface="Arial"/>
              <a:cs typeface="Arial"/>
            </a:endParaRPr>
          </a:p>
        </p:txBody>
      </p:sp>
      <p:sp>
        <p:nvSpPr>
          <p:cNvPr id="3" name="object 3"/>
          <p:cNvSpPr txBox="1">
            <a:spLocks noGrp="1"/>
          </p:cNvSpPr>
          <p:nvPr>
            <p:ph type="title"/>
          </p:nvPr>
        </p:nvSpPr>
        <p:spPr>
          <a:xfrm>
            <a:off x="2902612" y="890385"/>
            <a:ext cx="8269367" cy="397545"/>
          </a:xfrm>
          <a:prstGeom prst="rect">
            <a:avLst/>
          </a:prstGeom>
        </p:spPr>
        <p:txBody>
          <a:bodyPr vert="horz" wrap="square" lIns="0" tIns="0" rIns="0" bIns="0" rtlCol="0" anchor="b">
            <a:spAutoFit/>
          </a:bodyPr>
          <a:lstStyle/>
          <a:p>
            <a:pPr marL="11206">
              <a:lnSpc>
                <a:spcPts val="3102"/>
              </a:lnSpc>
            </a:pPr>
            <a:r>
              <a:rPr spc="-62" dirty="0"/>
              <a:t>Advisory</a:t>
            </a:r>
          </a:p>
        </p:txBody>
      </p:sp>
      <p:sp>
        <p:nvSpPr>
          <p:cNvPr id="4" name="object 4"/>
          <p:cNvSpPr/>
          <p:nvPr/>
        </p:nvSpPr>
        <p:spPr>
          <a:xfrm>
            <a:off x="6849708" y="1758875"/>
            <a:ext cx="3242086" cy="2234901"/>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xmlns="" val="338972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6" y="0"/>
            <a:ext cx="12041274" cy="1115367"/>
          </a:xfrm>
        </p:spPr>
        <p:txBody>
          <a:bodyPr>
            <a:normAutofit/>
          </a:bodyPr>
          <a:lstStyle/>
          <a:p>
            <a:pPr fontAlgn="ctr"/>
            <a:r>
              <a:rPr lang="en-US" b="0" dirty="0">
                <a:hlinkClick r:id="rId2"/>
              </a:rPr>
              <a:t>Virtual CFO Services &amp; Fees Growing, AICPA MAP Survey Shows</a:t>
            </a:r>
            <a:endParaRPr lang="en-US" b="0" dirty="0"/>
          </a:p>
        </p:txBody>
      </p:sp>
      <p:graphicFrame>
        <p:nvGraphicFramePr>
          <p:cNvPr id="4" name="Content Placeholder 3"/>
          <p:cNvGraphicFramePr>
            <a:graphicFrameLocks noGrp="1"/>
          </p:cNvGraphicFramePr>
          <p:nvPr>
            <p:ph idx="1"/>
            <p:extLst/>
          </p:nvPr>
        </p:nvGraphicFramePr>
        <p:xfrm>
          <a:off x="301450" y="1565277"/>
          <a:ext cx="11890552" cy="4621209"/>
        </p:xfrm>
        <a:graphic>
          <a:graphicData uri="http://schemas.openxmlformats.org/drawingml/2006/table">
            <a:tbl>
              <a:tblPr/>
              <a:tblGrid>
                <a:gridCol w="2972638"/>
                <a:gridCol w="2972638"/>
                <a:gridCol w="2972638"/>
                <a:gridCol w="2972638"/>
              </a:tblGrid>
              <a:tr h="548279">
                <a:tc>
                  <a:txBody>
                    <a:bodyPr/>
                    <a:lstStyle/>
                    <a:p>
                      <a:r>
                        <a:rPr lang="en-US" sz="1500" b="1">
                          <a:effectLst/>
                        </a:rPr>
                        <a:t>Revenue Segment</a:t>
                      </a:r>
                      <a:endParaRPr lang="en-US" sz="1500">
                        <a:effectLst/>
                      </a:endParaRPr>
                    </a:p>
                  </a:txBody>
                  <a:tcPr marL="78326" marR="78326" marT="39163" marB="39163" anchor="ctr">
                    <a:lnL>
                      <a:noFill/>
                    </a:lnL>
                    <a:lnR>
                      <a:noFill/>
                    </a:lnR>
                    <a:lnT>
                      <a:noFill/>
                    </a:lnT>
                    <a:lnB>
                      <a:noFill/>
                    </a:lnB>
                    <a:solidFill>
                      <a:srgbClr val="FEFEFE"/>
                    </a:solidFill>
                  </a:tcPr>
                </a:tc>
                <a:tc>
                  <a:txBody>
                    <a:bodyPr/>
                    <a:lstStyle/>
                    <a:p>
                      <a:r>
                        <a:rPr lang="en-US" sz="1500" b="1">
                          <a:effectLst/>
                        </a:rPr>
                        <a:t>2016</a:t>
                      </a:r>
                      <a:endParaRPr lang="en-US" sz="1500">
                        <a:effectLst/>
                      </a:endParaRPr>
                    </a:p>
                  </a:txBody>
                  <a:tcPr marL="78326" marR="78326" marT="39163" marB="39163" anchor="ctr">
                    <a:lnL>
                      <a:noFill/>
                    </a:lnL>
                    <a:lnR>
                      <a:noFill/>
                    </a:lnR>
                    <a:lnT>
                      <a:noFill/>
                    </a:lnT>
                    <a:lnB>
                      <a:noFill/>
                    </a:lnB>
                    <a:solidFill>
                      <a:srgbClr val="FEFEFE"/>
                    </a:solidFill>
                  </a:tcPr>
                </a:tc>
                <a:tc>
                  <a:txBody>
                    <a:bodyPr/>
                    <a:lstStyle/>
                    <a:p>
                      <a:r>
                        <a:rPr lang="en-US" sz="1500" b="1">
                          <a:effectLst/>
                        </a:rPr>
                        <a:t>2014</a:t>
                      </a:r>
                      <a:endParaRPr lang="en-US" sz="1500">
                        <a:effectLst/>
                      </a:endParaRPr>
                    </a:p>
                  </a:txBody>
                  <a:tcPr marL="78326" marR="78326" marT="39163" marB="39163" anchor="ctr">
                    <a:lnL>
                      <a:noFill/>
                    </a:lnL>
                    <a:lnR>
                      <a:noFill/>
                    </a:lnR>
                    <a:lnT>
                      <a:noFill/>
                    </a:lnT>
                    <a:lnB>
                      <a:noFill/>
                    </a:lnB>
                    <a:solidFill>
                      <a:srgbClr val="FEFEFE"/>
                    </a:solidFill>
                  </a:tcPr>
                </a:tc>
                <a:tc>
                  <a:txBody>
                    <a:bodyPr/>
                    <a:lstStyle/>
                    <a:p>
                      <a:r>
                        <a:rPr lang="en-US" sz="1500" b="1">
                          <a:effectLst/>
                        </a:rPr>
                        <a:t>Change in Median</a:t>
                      </a:r>
                      <a:endParaRPr lang="en-US" sz="1500">
                        <a:effectLst/>
                      </a:endParaRPr>
                    </a:p>
                  </a:txBody>
                  <a:tcPr marL="78326" marR="78326" marT="39163" marB="39163" anchor="ctr">
                    <a:lnL>
                      <a:noFill/>
                    </a:lnL>
                    <a:lnR>
                      <a:noFill/>
                    </a:lnR>
                    <a:lnT>
                      <a:noFill/>
                    </a:lnT>
                    <a:lnB>
                      <a:noFill/>
                    </a:lnB>
                    <a:solidFill>
                      <a:srgbClr val="FEFEFE"/>
                    </a:solidFill>
                  </a:tcPr>
                </a:tc>
              </a:tr>
              <a:tr h="548279">
                <a:tc>
                  <a:txBody>
                    <a:bodyPr/>
                    <a:lstStyle/>
                    <a:p>
                      <a:r>
                        <a:rPr lang="en-US" sz="1500">
                          <a:effectLst/>
                        </a:rPr>
                        <a:t>Less than $200K</a:t>
                      </a:r>
                    </a:p>
                  </a:txBody>
                  <a:tcPr marL="78326" marR="78326" marT="39163" marB="39163" anchor="ctr">
                    <a:lnL>
                      <a:noFill/>
                    </a:lnL>
                    <a:lnR>
                      <a:noFill/>
                    </a:lnR>
                    <a:lnT>
                      <a:noFill/>
                    </a:lnT>
                    <a:lnB>
                      <a:noFill/>
                    </a:lnB>
                    <a:solidFill>
                      <a:srgbClr val="FEFEFE"/>
                    </a:solidFill>
                  </a:tcPr>
                </a:tc>
                <a:tc>
                  <a:txBody>
                    <a:bodyPr/>
                    <a:lstStyle/>
                    <a:p>
                      <a:r>
                        <a:rPr lang="en-US" sz="1500">
                          <a:effectLst/>
                        </a:rPr>
                        <a:t>20%</a:t>
                      </a:r>
                    </a:p>
                  </a:txBody>
                  <a:tcPr marL="78326" marR="78326" marT="39163" marB="39163" anchor="ctr">
                    <a:lnL>
                      <a:noFill/>
                    </a:lnL>
                    <a:lnR>
                      <a:noFill/>
                    </a:lnR>
                    <a:lnT>
                      <a:noFill/>
                    </a:lnT>
                    <a:lnB>
                      <a:noFill/>
                    </a:lnB>
                    <a:solidFill>
                      <a:srgbClr val="FEFEFE"/>
                    </a:solidFill>
                  </a:tcPr>
                </a:tc>
                <a:tc>
                  <a:txBody>
                    <a:bodyPr/>
                    <a:lstStyle/>
                    <a:p>
                      <a:r>
                        <a:rPr lang="en-US" sz="1500">
                          <a:effectLst/>
                        </a:rPr>
                        <a:t>27%</a:t>
                      </a:r>
                    </a:p>
                  </a:txBody>
                  <a:tcPr marL="78326" marR="78326" marT="39163" marB="39163" anchor="ctr">
                    <a:lnL>
                      <a:noFill/>
                    </a:lnL>
                    <a:lnR>
                      <a:noFill/>
                    </a:lnR>
                    <a:lnT>
                      <a:noFill/>
                    </a:lnT>
                    <a:lnB>
                      <a:noFill/>
                    </a:lnB>
                    <a:solidFill>
                      <a:srgbClr val="FEFEFE"/>
                    </a:solidFill>
                  </a:tcPr>
                </a:tc>
                <a:tc>
                  <a:txBody>
                    <a:bodyPr/>
                    <a:lstStyle/>
                    <a:p>
                      <a:r>
                        <a:rPr lang="en-US" sz="1500">
                          <a:effectLst/>
                        </a:rPr>
                        <a:t>-26%</a:t>
                      </a:r>
                    </a:p>
                  </a:txBody>
                  <a:tcPr marL="78326" marR="78326" marT="39163" marB="39163" anchor="ctr">
                    <a:lnL>
                      <a:noFill/>
                    </a:lnL>
                    <a:lnR>
                      <a:noFill/>
                    </a:lnR>
                    <a:lnT>
                      <a:noFill/>
                    </a:lnT>
                    <a:lnB>
                      <a:noFill/>
                    </a:lnB>
                    <a:solidFill>
                      <a:srgbClr val="FEFEFE"/>
                    </a:solidFill>
                  </a:tcPr>
                </a:tc>
              </a:tr>
              <a:tr h="783256">
                <a:tc>
                  <a:txBody>
                    <a:bodyPr/>
                    <a:lstStyle/>
                    <a:p>
                      <a:r>
                        <a:rPr lang="en-US" sz="1500">
                          <a:effectLst/>
                        </a:rPr>
                        <a:t>$200,000 &lt; $500,000</a:t>
                      </a:r>
                    </a:p>
                  </a:txBody>
                  <a:tcPr marL="78326" marR="78326" marT="39163" marB="39163" anchor="ctr">
                    <a:lnL>
                      <a:noFill/>
                    </a:lnL>
                    <a:lnR>
                      <a:noFill/>
                    </a:lnR>
                    <a:lnT>
                      <a:noFill/>
                    </a:lnT>
                    <a:lnB>
                      <a:noFill/>
                    </a:lnB>
                    <a:solidFill>
                      <a:srgbClr val="FEFEFE"/>
                    </a:solidFill>
                  </a:tcPr>
                </a:tc>
                <a:tc>
                  <a:txBody>
                    <a:bodyPr/>
                    <a:lstStyle/>
                    <a:p>
                      <a:r>
                        <a:rPr lang="en-US" sz="1500">
                          <a:effectLst/>
                        </a:rPr>
                        <a:t>18%</a:t>
                      </a:r>
                    </a:p>
                  </a:txBody>
                  <a:tcPr marL="78326" marR="78326" marT="39163" marB="39163" anchor="ctr">
                    <a:lnL>
                      <a:noFill/>
                    </a:lnL>
                    <a:lnR>
                      <a:noFill/>
                    </a:lnR>
                    <a:lnT>
                      <a:noFill/>
                    </a:lnT>
                    <a:lnB>
                      <a:noFill/>
                    </a:lnB>
                    <a:solidFill>
                      <a:srgbClr val="FEFEFE"/>
                    </a:solidFill>
                  </a:tcPr>
                </a:tc>
                <a:tc>
                  <a:txBody>
                    <a:bodyPr/>
                    <a:lstStyle/>
                    <a:p>
                      <a:r>
                        <a:rPr lang="en-US" sz="1500">
                          <a:effectLst/>
                        </a:rPr>
                        <a:t>17.3%</a:t>
                      </a:r>
                    </a:p>
                  </a:txBody>
                  <a:tcPr marL="78326" marR="78326" marT="39163" marB="39163" anchor="ctr">
                    <a:lnL>
                      <a:noFill/>
                    </a:lnL>
                    <a:lnR>
                      <a:noFill/>
                    </a:lnR>
                    <a:lnT>
                      <a:noFill/>
                    </a:lnT>
                    <a:lnB>
                      <a:noFill/>
                    </a:lnB>
                    <a:solidFill>
                      <a:srgbClr val="FEFEFE"/>
                    </a:solidFill>
                  </a:tcPr>
                </a:tc>
                <a:tc>
                  <a:txBody>
                    <a:bodyPr/>
                    <a:lstStyle/>
                    <a:p>
                      <a:r>
                        <a:rPr lang="en-US" sz="1500">
                          <a:effectLst/>
                        </a:rPr>
                        <a:t>4%</a:t>
                      </a:r>
                    </a:p>
                  </a:txBody>
                  <a:tcPr marL="78326" marR="78326" marT="39163" marB="39163" anchor="ctr">
                    <a:lnL>
                      <a:noFill/>
                    </a:lnL>
                    <a:lnR>
                      <a:noFill/>
                    </a:lnR>
                    <a:lnT>
                      <a:noFill/>
                    </a:lnT>
                    <a:lnB>
                      <a:noFill/>
                    </a:lnB>
                    <a:solidFill>
                      <a:srgbClr val="FEFEFE"/>
                    </a:solidFill>
                  </a:tcPr>
                </a:tc>
              </a:tr>
              <a:tr h="548279">
                <a:tc>
                  <a:txBody>
                    <a:bodyPr/>
                    <a:lstStyle/>
                    <a:p>
                      <a:r>
                        <a:rPr lang="en-US" sz="1500">
                          <a:effectLst/>
                        </a:rPr>
                        <a:t>$500,000 &lt; $750,000</a:t>
                      </a:r>
                    </a:p>
                  </a:txBody>
                  <a:tcPr marL="78326" marR="78326" marT="39163" marB="39163" anchor="ctr">
                    <a:lnL>
                      <a:noFill/>
                    </a:lnL>
                    <a:lnR>
                      <a:noFill/>
                    </a:lnR>
                    <a:lnT>
                      <a:noFill/>
                    </a:lnT>
                    <a:lnB>
                      <a:noFill/>
                    </a:lnB>
                    <a:solidFill>
                      <a:srgbClr val="FEFEFE"/>
                    </a:solidFill>
                  </a:tcPr>
                </a:tc>
                <a:tc>
                  <a:txBody>
                    <a:bodyPr/>
                    <a:lstStyle/>
                    <a:p>
                      <a:r>
                        <a:rPr lang="en-US" sz="1500">
                          <a:effectLst/>
                        </a:rPr>
                        <a:t>15%</a:t>
                      </a:r>
                    </a:p>
                  </a:txBody>
                  <a:tcPr marL="78326" marR="78326" marT="39163" marB="39163" anchor="ctr">
                    <a:lnL>
                      <a:noFill/>
                    </a:lnL>
                    <a:lnR>
                      <a:noFill/>
                    </a:lnR>
                    <a:lnT>
                      <a:noFill/>
                    </a:lnT>
                    <a:lnB>
                      <a:noFill/>
                    </a:lnB>
                    <a:solidFill>
                      <a:srgbClr val="FEFEFE"/>
                    </a:solidFill>
                  </a:tcPr>
                </a:tc>
                <a:tc>
                  <a:txBody>
                    <a:bodyPr/>
                    <a:lstStyle/>
                    <a:p>
                      <a:r>
                        <a:rPr lang="en-US" sz="1500">
                          <a:effectLst/>
                        </a:rPr>
                        <a:t>15%</a:t>
                      </a:r>
                    </a:p>
                  </a:txBody>
                  <a:tcPr marL="78326" marR="78326" marT="39163" marB="39163" anchor="ctr">
                    <a:lnL>
                      <a:noFill/>
                    </a:lnL>
                    <a:lnR>
                      <a:noFill/>
                    </a:lnR>
                    <a:lnT>
                      <a:noFill/>
                    </a:lnT>
                    <a:lnB>
                      <a:noFill/>
                    </a:lnB>
                    <a:solidFill>
                      <a:srgbClr val="FEFEFE"/>
                    </a:solidFill>
                  </a:tcPr>
                </a:tc>
                <a:tc>
                  <a:txBody>
                    <a:bodyPr/>
                    <a:lstStyle/>
                    <a:p>
                      <a:r>
                        <a:rPr lang="en-US" sz="1500">
                          <a:effectLst/>
                        </a:rPr>
                        <a:t>No change_</a:t>
                      </a:r>
                    </a:p>
                  </a:txBody>
                  <a:tcPr marL="78326" marR="78326" marT="39163" marB="39163" anchor="ctr">
                    <a:lnL>
                      <a:noFill/>
                    </a:lnL>
                    <a:lnR>
                      <a:noFill/>
                    </a:lnR>
                    <a:lnT>
                      <a:noFill/>
                    </a:lnT>
                    <a:lnB>
                      <a:noFill/>
                    </a:lnB>
                    <a:solidFill>
                      <a:srgbClr val="FEFEFE"/>
                    </a:solidFill>
                  </a:tcPr>
                </a:tc>
              </a:tr>
              <a:tr h="548279">
                <a:tc>
                  <a:txBody>
                    <a:bodyPr/>
                    <a:lstStyle/>
                    <a:p>
                      <a:r>
                        <a:rPr lang="en-US" sz="1500">
                          <a:effectLst/>
                        </a:rPr>
                        <a:t>$750,000 &lt; $1.5M</a:t>
                      </a:r>
                    </a:p>
                  </a:txBody>
                  <a:tcPr marL="78326" marR="78326" marT="39163" marB="39163" anchor="ctr">
                    <a:lnL>
                      <a:noFill/>
                    </a:lnL>
                    <a:lnR>
                      <a:noFill/>
                    </a:lnR>
                    <a:lnT>
                      <a:noFill/>
                    </a:lnT>
                    <a:lnB>
                      <a:noFill/>
                    </a:lnB>
                    <a:solidFill>
                      <a:srgbClr val="FEFEFE"/>
                    </a:solidFill>
                  </a:tcPr>
                </a:tc>
                <a:tc>
                  <a:txBody>
                    <a:bodyPr/>
                    <a:lstStyle/>
                    <a:p>
                      <a:r>
                        <a:rPr lang="en-US" sz="1500">
                          <a:effectLst/>
                        </a:rPr>
                        <a:t>12%</a:t>
                      </a:r>
                    </a:p>
                  </a:txBody>
                  <a:tcPr marL="78326" marR="78326" marT="39163" marB="39163" anchor="ctr">
                    <a:lnL>
                      <a:noFill/>
                    </a:lnL>
                    <a:lnR>
                      <a:noFill/>
                    </a:lnR>
                    <a:lnT>
                      <a:noFill/>
                    </a:lnT>
                    <a:lnB>
                      <a:noFill/>
                    </a:lnB>
                    <a:solidFill>
                      <a:srgbClr val="FEFEFE"/>
                    </a:solidFill>
                  </a:tcPr>
                </a:tc>
                <a:tc>
                  <a:txBody>
                    <a:bodyPr/>
                    <a:lstStyle/>
                    <a:p>
                      <a:r>
                        <a:rPr lang="en-US" sz="1500">
                          <a:effectLst/>
                        </a:rPr>
                        <a:t>14.5%</a:t>
                      </a:r>
                    </a:p>
                  </a:txBody>
                  <a:tcPr marL="78326" marR="78326" marT="39163" marB="39163" anchor="ctr">
                    <a:lnL>
                      <a:noFill/>
                    </a:lnL>
                    <a:lnR>
                      <a:noFill/>
                    </a:lnR>
                    <a:lnT>
                      <a:noFill/>
                    </a:lnT>
                    <a:lnB>
                      <a:noFill/>
                    </a:lnB>
                    <a:solidFill>
                      <a:srgbClr val="FEFEFE"/>
                    </a:solidFill>
                  </a:tcPr>
                </a:tc>
                <a:tc>
                  <a:txBody>
                    <a:bodyPr/>
                    <a:lstStyle/>
                    <a:p>
                      <a:r>
                        <a:rPr lang="en-US" sz="1500">
                          <a:effectLst/>
                        </a:rPr>
                        <a:t>-17%</a:t>
                      </a:r>
                    </a:p>
                  </a:txBody>
                  <a:tcPr marL="78326" marR="78326" marT="39163" marB="39163" anchor="ctr">
                    <a:lnL>
                      <a:noFill/>
                    </a:lnL>
                    <a:lnR>
                      <a:noFill/>
                    </a:lnR>
                    <a:lnT>
                      <a:noFill/>
                    </a:lnT>
                    <a:lnB>
                      <a:noFill/>
                    </a:lnB>
                    <a:solidFill>
                      <a:srgbClr val="FEFEFE"/>
                    </a:solidFill>
                  </a:tcPr>
                </a:tc>
              </a:tr>
              <a:tr h="548279">
                <a:tc>
                  <a:txBody>
                    <a:bodyPr/>
                    <a:lstStyle/>
                    <a:p>
                      <a:r>
                        <a:rPr lang="en-US" sz="1500">
                          <a:effectLst/>
                        </a:rPr>
                        <a:t>$1.5M &lt; $5M</a:t>
                      </a:r>
                    </a:p>
                  </a:txBody>
                  <a:tcPr marL="78326" marR="78326" marT="39163" marB="39163" anchor="ctr">
                    <a:lnL>
                      <a:noFill/>
                    </a:lnL>
                    <a:lnR>
                      <a:noFill/>
                    </a:lnR>
                    <a:lnT>
                      <a:noFill/>
                    </a:lnT>
                    <a:lnB>
                      <a:noFill/>
                    </a:lnB>
                    <a:solidFill>
                      <a:srgbClr val="FEFEFE"/>
                    </a:solidFill>
                  </a:tcPr>
                </a:tc>
                <a:tc>
                  <a:txBody>
                    <a:bodyPr/>
                    <a:lstStyle/>
                    <a:p>
                      <a:r>
                        <a:rPr lang="en-US" sz="1500">
                          <a:effectLst/>
                        </a:rPr>
                        <a:t>10%</a:t>
                      </a:r>
                    </a:p>
                  </a:txBody>
                  <a:tcPr marL="78326" marR="78326" marT="39163" marB="39163" anchor="ctr">
                    <a:lnL>
                      <a:noFill/>
                    </a:lnL>
                    <a:lnR>
                      <a:noFill/>
                    </a:lnR>
                    <a:lnT>
                      <a:noFill/>
                    </a:lnT>
                    <a:lnB>
                      <a:noFill/>
                    </a:lnB>
                    <a:solidFill>
                      <a:srgbClr val="FEFEFE"/>
                    </a:solidFill>
                  </a:tcPr>
                </a:tc>
                <a:tc>
                  <a:txBody>
                    <a:bodyPr/>
                    <a:lstStyle/>
                    <a:p>
                      <a:r>
                        <a:rPr lang="en-US" sz="1500">
                          <a:effectLst/>
                        </a:rPr>
                        <a:t>9%</a:t>
                      </a:r>
                    </a:p>
                  </a:txBody>
                  <a:tcPr marL="78326" marR="78326" marT="39163" marB="39163" anchor="ctr">
                    <a:lnL>
                      <a:noFill/>
                    </a:lnL>
                    <a:lnR>
                      <a:noFill/>
                    </a:lnR>
                    <a:lnT>
                      <a:noFill/>
                    </a:lnT>
                    <a:lnB>
                      <a:noFill/>
                    </a:lnB>
                    <a:solidFill>
                      <a:srgbClr val="FEFEFE"/>
                    </a:solidFill>
                  </a:tcPr>
                </a:tc>
                <a:tc>
                  <a:txBody>
                    <a:bodyPr/>
                    <a:lstStyle/>
                    <a:p>
                      <a:r>
                        <a:rPr lang="en-US" sz="1500">
                          <a:effectLst/>
                        </a:rPr>
                        <a:t>11%</a:t>
                      </a:r>
                    </a:p>
                  </a:txBody>
                  <a:tcPr marL="78326" marR="78326" marT="39163" marB="39163" anchor="ctr">
                    <a:lnL>
                      <a:noFill/>
                    </a:lnL>
                    <a:lnR>
                      <a:noFill/>
                    </a:lnR>
                    <a:lnT>
                      <a:noFill/>
                    </a:lnT>
                    <a:lnB>
                      <a:noFill/>
                    </a:lnB>
                    <a:solidFill>
                      <a:srgbClr val="FEFEFE"/>
                    </a:solidFill>
                  </a:tcPr>
                </a:tc>
              </a:tr>
              <a:tr h="548279">
                <a:tc>
                  <a:txBody>
                    <a:bodyPr/>
                    <a:lstStyle/>
                    <a:p>
                      <a:r>
                        <a:rPr lang="en-US" sz="1500">
                          <a:effectLst/>
                        </a:rPr>
                        <a:t>$5M &lt; $10M</a:t>
                      </a:r>
                    </a:p>
                  </a:txBody>
                  <a:tcPr marL="78326" marR="78326" marT="39163" marB="39163" anchor="ctr">
                    <a:lnL>
                      <a:noFill/>
                    </a:lnL>
                    <a:lnR>
                      <a:noFill/>
                    </a:lnR>
                    <a:lnT>
                      <a:noFill/>
                    </a:lnT>
                    <a:lnB>
                      <a:noFill/>
                    </a:lnB>
                    <a:solidFill>
                      <a:srgbClr val="FEFEFE"/>
                    </a:solidFill>
                  </a:tcPr>
                </a:tc>
                <a:tc>
                  <a:txBody>
                    <a:bodyPr/>
                    <a:lstStyle/>
                    <a:p>
                      <a:r>
                        <a:rPr lang="en-US" sz="1500">
                          <a:effectLst/>
                        </a:rPr>
                        <a:t>8.5%</a:t>
                      </a:r>
                    </a:p>
                  </a:txBody>
                  <a:tcPr marL="78326" marR="78326" marT="39163" marB="39163" anchor="ctr">
                    <a:lnL>
                      <a:noFill/>
                    </a:lnL>
                    <a:lnR>
                      <a:noFill/>
                    </a:lnR>
                    <a:lnT>
                      <a:noFill/>
                    </a:lnT>
                    <a:lnB>
                      <a:noFill/>
                    </a:lnB>
                    <a:solidFill>
                      <a:srgbClr val="FEFEFE"/>
                    </a:solidFill>
                  </a:tcPr>
                </a:tc>
                <a:tc>
                  <a:txBody>
                    <a:bodyPr/>
                    <a:lstStyle/>
                    <a:p>
                      <a:r>
                        <a:rPr lang="en-US" sz="1500">
                          <a:effectLst/>
                        </a:rPr>
                        <a:t>6%</a:t>
                      </a:r>
                    </a:p>
                  </a:txBody>
                  <a:tcPr marL="78326" marR="78326" marT="39163" marB="39163" anchor="ctr">
                    <a:lnL>
                      <a:noFill/>
                    </a:lnL>
                    <a:lnR>
                      <a:noFill/>
                    </a:lnR>
                    <a:lnT>
                      <a:noFill/>
                    </a:lnT>
                    <a:lnB>
                      <a:noFill/>
                    </a:lnB>
                    <a:solidFill>
                      <a:srgbClr val="FEFEFE"/>
                    </a:solidFill>
                  </a:tcPr>
                </a:tc>
                <a:tc>
                  <a:txBody>
                    <a:bodyPr/>
                    <a:lstStyle/>
                    <a:p>
                      <a:r>
                        <a:rPr lang="en-US" sz="1500">
                          <a:effectLst/>
                        </a:rPr>
                        <a:t>41%</a:t>
                      </a:r>
                    </a:p>
                  </a:txBody>
                  <a:tcPr marL="78326" marR="78326" marT="39163" marB="39163" anchor="ctr">
                    <a:lnL>
                      <a:noFill/>
                    </a:lnL>
                    <a:lnR>
                      <a:noFill/>
                    </a:lnR>
                    <a:lnT>
                      <a:noFill/>
                    </a:lnT>
                    <a:lnB>
                      <a:noFill/>
                    </a:lnB>
                    <a:solidFill>
                      <a:srgbClr val="FEFEFE"/>
                    </a:solidFill>
                  </a:tcPr>
                </a:tc>
              </a:tr>
              <a:tr h="548279">
                <a:tc>
                  <a:txBody>
                    <a:bodyPr/>
                    <a:lstStyle/>
                    <a:p>
                      <a:r>
                        <a:rPr lang="en-US" sz="1500">
                          <a:effectLst/>
                        </a:rPr>
                        <a:t>$10M and up</a:t>
                      </a:r>
                    </a:p>
                  </a:txBody>
                  <a:tcPr marL="78326" marR="78326" marT="39163" marB="39163" anchor="ctr">
                    <a:lnL>
                      <a:noFill/>
                    </a:lnL>
                    <a:lnR>
                      <a:noFill/>
                    </a:lnR>
                    <a:lnT>
                      <a:noFill/>
                    </a:lnT>
                    <a:lnB>
                      <a:noFill/>
                    </a:lnB>
                    <a:solidFill>
                      <a:srgbClr val="FEFEFE"/>
                    </a:solidFill>
                  </a:tcPr>
                </a:tc>
                <a:tc>
                  <a:txBody>
                    <a:bodyPr/>
                    <a:lstStyle/>
                    <a:p>
                      <a:r>
                        <a:rPr lang="en-US" sz="1500">
                          <a:effectLst/>
                        </a:rPr>
                        <a:t>9%</a:t>
                      </a:r>
                    </a:p>
                  </a:txBody>
                  <a:tcPr marL="78326" marR="78326" marT="39163" marB="39163" anchor="ctr">
                    <a:lnL>
                      <a:noFill/>
                    </a:lnL>
                    <a:lnR>
                      <a:noFill/>
                    </a:lnR>
                    <a:lnT>
                      <a:noFill/>
                    </a:lnT>
                    <a:lnB>
                      <a:noFill/>
                    </a:lnB>
                    <a:solidFill>
                      <a:srgbClr val="FEFEFE"/>
                    </a:solidFill>
                  </a:tcPr>
                </a:tc>
                <a:tc>
                  <a:txBody>
                    <a:bodyPr/>
                    <a:lstStyle/>
                    <a:p>
                      <a:r>
                        <a:rPr lang="en-US" sz="1500">
                          <a:effectLst/>
                        </a:rPr>
                        <a:t>3.9%</a:t>
                      </a:r>
                    </a:p>
                  </a:txBody>
                  <a:tcPr marL="78326" marR="78326" marT="39163" marB="39163" anchor="ctr">
                    <a:lnL>
                      <a:noFill/>
                    </a:lnL>
                    <a:lnR>
                      <a:noFill/>
                    </a:lnR>
                    <a:lnT>
                      <a:noFill/>
                    </a:lnT>
                    <a:lnB>
                      <a:noFill/>
                    </a:lnB>
                    <a:solidFill>
                      <a:srgbClr val="FEFEFE"/>
                    </a:solidFill>
                  </a:tcPr>
                </a:tc>
                <a:tc>
                  <a:txBody>
                    <a:bodyPr/>
                    <a:lstStyle/>
                    <a:p>
                      <a:r>
                        <a:rPr lang="en-US" sz="1500" dirty="0">
                          <a:effectLst/>
                        </a:rPr>
                        <a:t>131%</a:t>
                      </a:r>
                    </a:p>
                  </a:txBody>
                  <a:tcPr marL="78326" marR="78326" marT="39163" marB="39163" anchor="ctr">
                    <a:lnL>
                      <a:noFill/>
                    </a:lnL>
                    <a:lnR>
                      <a:noFill/>
                    </a:lnR>
                    <a:lnT>
                      <a:noFill/>
                    </a:lnT>
                    <a:lnB>
                      <a:noFill/>
                    </a:lnB>
                    <a:solidFill>
                      <a:srgbClr val="FEFEFE"/>
                    </a:solidFill>
                  </a:tcPr>
                </a:tc>
              </a:tr>
            </a:tbl>
          </a:graphicData>
        </a:graphic>
      </p:graphicFrame>
    </p:spTree>
    <p:extLst>
      <p:ext uri="{BB962C8B-B14F-4D97-AF65-F5344CB8AC3E}">
        <p14:creationId xmlns:p14="http://schemas.microsoft.com/office/powerpoint/2010/main" xmlns="" val="34017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2612" y="764709"/>
            <a:ext cx="8269367" cy="523220"/>
          </a:xfrm>
          <a:prstGeom prst="rect">
            <a:avLst/>
          </a:prstGeom>
        </p:spPr>
        <p:txBody>
          <a:bodyPr vert="horz" wrap="square" lIns="0" tIns="0" rIns="0" bIns="0" rtlCol="0" anchor="b">
            <a:spAutoFit/>
          </a:bodyPr>
          <a:lstStyle/>
          <a:p>
            <a:pPr marL="11206"/>
            <a:r>
              <a:rPr spc="-62" dirty="0"/>
              <a:t>Buildin</a:t>
            </a:r>
            <a:r>
              <a:rPr dirty="0"/>
              <a:t>g</a:t>
            </a:r>
            <a:r>
              <a:rPr spc="-115" dirty="0"/>
              <a:t> </a:t>
            </a:r>
            <a:r>
              <a:rPr spc="-62" dirty="0"/>
              <a:t>th</a:t>
            </a:r>
            <a:r>
              <a:rPr dirty="0"/>
              <a:t>e</a:t>
            </a:r>
            <a:r>
              <a:rPr spc="-115" dirty="0"/>
              <a:t> </a:t>
            </a:r>
            <a:r>
              <a:rPr spc="-62" dirty="0"/>
              <a:t>ec</a:t>
            </a:r>
            <a:r>
              <a:rPr dirty="0"/>
              <a:t>o</a:t>
            </a:r>
            <a:r>
              <a:rPr spc="-115" dirty="0"/>
              <a:t> </a:t>
            </a:r>
            <a:r>
              <a:rPr spc="-62" dirty="0"/>
              <a:t>system</a:t>
            </a:r>
          </a:p>
        </p:txBody>
      </p:sp>
      <p:sp>
        <p:nvSpPr>
          <p:cNvPr id="3" name="object 3"/>
          <p:cNvSpPr/>
          <p:nvPr/>
        </p:nvSpPr>
        <p:spPr>
          <a:xfrm>
            <a:off x="2093482" y="2320962"/>
            <a:ext cx="1452282" cy="480172"/>
          </a:xfrm>
          <a:custGeom>
            <a:avLst/>
            <a:gdLst/>
            <a:ahLst/>
            <a:cxnLst/>
            <a:rect l="l" t="t" r="r" b="b"/>
            <a:pathLst>
              <a:path w="1645920" h="544194">
                <a:moveTo>
                  <a:pt x="1645920" y="272033"/>
                </a:moveTo>
                <a:lnTo>
                  <a:pt x="1316736" y="0"/>
                </a:lnTo>
                <a:lnTo>
                  <a:pt x="0" y="0"/>
                </a:lnTo>
                <a:lnTo>
                  <a:pt x="0" y="544068"/>
                </a:lnTo>
                <a:lnTo>
                  <a:pt x="1316736" y="544068"/>
                </a:lnTo>
                <a:lnTo>
                  <a:pt x="1645920" y="272033"/>
                </a:lnTo>
                <a:close/>
              </a:path>
            </a:pathLst>
          </a:custGeom>
          <a:solidFill>
            <a:srgbClr val="2CA01C"/>
          </a:solidFill>
        </p:spPr>
        <p:txBody>
          <a:bodyPr wrap="square" lIns="0" tIns="0" rIns="0" bIns="0" rtlCol="0"/>
          <a:lstStyle/>
          <a:p>
            <a:endParaRPr sz="1588"/>
          </a:p>
        </p:txBody>
      </p:sp>
      <p:sp>
        <p:nvSpPr>
          <p:cNvPr id="4" name="object 4"/>
          <p:cNvSpPr txBox="1"/>
          <p:nvPr/>
        </p:nvSpPr>
        <p:spPr>
          <a:xfrm>
            <a:off x="2183129" y="2565951"/>
            <a:ext cx="633132" cy="196849"/>
          </a:xfrm>
          <a:prstGeom prst="rect">
            <a:avLst/>
          </a:prstGeom>
        </p:spPr>
        <p:txBody>
          <a:bodyPr vert="horz" wrap="square" lIns="0" tIns="0" rIns="0" bIns="0" rtlCol="0">
            <a:spAutoFit/>
          </a:bodyPr>
          <a:lstStyle/>
          <a:p>
            <a:pPr marL="11206"/>
            <a:r>
              <a:rPr sz="1279" spc="9" dirty="0">
                <a:solidFill>
                  <a:srgbClr val="FFFFFF"/>
                </a:solidFill>
                <a:latin typeface="Arial"/>
                <a:cs typeface="Arial"/>
              </a:rPr>
              <a:t>Phas</a:t>
            </a:r>
            <a:r>
              <a:rPr sz="1279" spc="13" dirty="0">
                <a:solidFill>
                  <a:srgbClr val="FFFFFF"/>
                </a:solidFill>
                <a:latin typeface="Arial"/>
                <a:cs typeface="Arial"/>
              </a:rPr>
              <a:t>e</a:t>
            </a:r>
            <a:r>
              <a:rPr sz="1279" spc="-4" dirty="0">
                <a:solidFill>
                  <a:srgbClr val="FFFFFF"/>
                </a:solidFill>
                <a:latin typeface="Arial"/>
                <a:cs typeface="Arial"/>
              </a:rPr>
              <a:t> </a:t>
            </a:r>
            <a:r>
              <a:rPr sz="1279" spc="13" dirty="0">
                <a:solidFill>
                  <a:srgbClr val="FFFFFF"/>
                </a:solidFill>
                <a:latin typeface="Arial"/>
                <a:cs typeface="Arial"/>
              </a:rPr>
              <a:t>1</a:t>
            </a:r>
            <a:endParaRPr sz="1279">
              <a:latin typeface="Arial"/>
              <a:cs typeface="Arial"/>
            </a:endParaRPr>
          </a:p>
        </p:txBody>
      </p:sp>
      <p:sp>
        <p:nvSpPr>
          <p:cNvPr id="5" name="object 5"/>
          <p:cNvSpPr/>
          <p:nvPr/>
        </p:nvSpPr>
        <p:spPr>
          <a:xfrm>
            <a:off x="3734696" y="2320962"/>
            <a:ext cx="1452282" cy="480172"/>
          </a:xfrm>
          <a:custGeom>
            <a:avLst/>
            <a:gdLst/>
            <a:ahLst/>
            <a:cxnLst/>
            <a:rect l="l" t="t" r="r" b="b"/>
            <a:pathLst>
              <a:path w="1645920" h="544194">
                <a:moveTo>
                  <a:pt x="1645920" y="272033"/>
                </a:moveTo>
                <a:lnTo>
                  <a:pt x="1316736" y="0"/>
                </a:lnTo>
                <a:lnTo>
                  <a:pt x="0" y="0"/>
                </a:lnTo>
                <a:lnTo>
                  <a:pt x="0" y="544068"/>
                </a:lnTo>
                <a:lnTo>
                  <a:pt x="1316736" y="544068"/>
                </a:lnTo>
                <a:lnTo>
                  <a:pt x="1645920" y="272033"/>
                </a:lnTo>
                <a:close/>
              </a:path>
            </a:pathLst>
          </a:custGeom>
          <a:solidFill>
            <a:srgbClr val="7FD000"/>
          </a:solidFill>
        </p:spPr>
        <p:txBody>
          <a:bodyPr wrap="square" lIns="0" tIns="0" rIns="0" bIns="0" rtlCol="0"/>
          <a:lstStyle/>
          <a:p>
            <a:endParaRPr sz="1588"/>
          </a:p>
        </p:txBody>
      </p:sp>
      <p:sp>
        <p:nvSpPr>
          <p:cNvPr id="6" name="object 6"/>
          <p:cNvSpPr txBox="1"/>
          <p:nvPr/>
        </p:nvSpPr>
        <p:spPr>
          <a:xfrm>
            <a:off x="3824343" y="2565951"/>
            <a:ext cx="633132" cy="196849"/>
          </a:xfrm>
          <a:prstGeom prst="rect">
            <a:avLst/>
          </a:prstGeom>
        </p:spPr>
        <p:txBody>
          <a:bodyPr vert="horz" wrap="square" lIns="0" tIns="0" rIns="0" bIns="0" rtlCol="0">
            <a:spAutoFit/>
          </a:bodyPr>
          <a:lstStyle/>
          <a:p>
            <a:pPr marL="11206"/>
            <a:r>
              <a:rPr sz="1279" spc="9" dirty="0">
                <a:solidFill>
                  <a:srgbClr val="FFFFFF"/>
                </a:solidFill>
                <a:latin typeface="Arial"/>
                <a:cs typeface="Arial"/>
              </a:rPr>
              <a:t>Phas</a:t>
            </a:r>
            <a:r>
              <a:rPr sz="1279" spc="13" dirty="0">
                <a:solidFill>
                  <a:srgbClr val="FFFFFF"/>
                </a:solidFill>
                <a:latin typeface="Arial"/>
                <a:cs typeface="Arial"/>
              </a:rPr>
              <a:t>e</a:t>
            </a:r>
            <a:r>
              <a:rPr sz="1279" spc="-4" dirty="0">
                <a:solidFill>
                  <a:srgbClr val="FFFFFF"/>
                </a:solidFill>
                <a:latin typeface="Arial"/>
                <a:cs typeface="Arial"/>
              </a:rPr>
              <a:t> </a:t>
            </a:r>
            <a:r>
              <a:rPr sz="1279" spc="13" dirty="0">
                <a:solidFill>
                  <a:srgbClr val="FFFFFF"/>
                </a:solidFill>
                <a:latin typeface="Arial"/>
                <a:cs typeface="Arial"/>
              </a:rPr>
              <a:t>2</a:t>
            </a:r>
            <a:endParaRPr sz="1279">
              <a:latin typeface="Arial"/>
              <a:cs typeface="Arial"/>
            </a:endParaRPr>
          </a:p>
        </p:txBody>
      </p:sp>
      <p:sp>
        <p:nvSpPr>
          <p:cNvPr id="7" name="object 7"/>
          <p:cNvSpPr/>
          <p:nvPr/>
        </p:nvSpPr>
        <p:spPr>
          <a:xfrm>
            <a:off x="5375237" y="2320962"/>
            <a:ext cx="1452282" cy="480172"/>
          </a:xfrm>
          <a:custGeom>
            <a:avLst/>
            <a:gdLst/>
            <a:ahLst/>
            <a:cxnLst/>
            <a:rect l="l" t="t" r="r" b="b"/>
            <a:pathLst>
              <a:path w="1645920" h="544194">
                <a:moveTo>
                  <a:pt x="1645920" y="272033"/>
                </a:moveTo>
                <a:lnTo>
                  <a:pt x="1316736" y="0"/>
                </a:lnTo>
                <a:lnTo>
                  <a:pt x="0" y="0"/>
                </a:lnTo>
                <a:lnTo>
                  <a:pt x="0" y="544068"/>
                </a:lnTo>
                <a:lnTo>
                  <a:pt x="1316736" y="544068"/>
                </a:lnTo>
                <a:lnTo>
                  <a:pt x="1645920" y="272033"/>
                </a:lnTo>
                <a:close/>
              </a:path>
            </a:pathLst>
          </a:custGeom>
          <a:solidFill>
            <a:srgbClr val="6B6C72"/>
          </a:solidFill>
        </p:spPr>
        <p:txBody>
          <a:bodyPr wrap="square" lIns="0" tIns="0" rIns="0" bIns="0" rtlCol="0"/>
          <a:lstStyle/>
          <a:p>
            <a:endParaRPr sz="1588"/>
          </a:p>
        </p:txBody>
      </p:sp>
      <p:sp>
        <p:nvSpPr>
          <p:cNvPr id="8" name="object 8"/>
          <p:cNvSpPr txBox="1"/>
          <p:nvPr/>
        </p:nvSpPr>
        <p:spPr>
          <a:xfrm>
            <a:off x="5464884" y="2565951"/>
            <a:ext cx="633132" cy="196849"/>
          </a:xfrm>
          <a:prstGeom prst="rect">
            <a:avLst/>
          </a:prstGeom>
        </p:spPr>
        <p:txBody>
          <a:bodyPr vert="horz" wrap="square" lIns="0" tIns="0" rIns="0" bIns="0" rtlCol="0">
            <a:spAutoFit/>
          </a:bodyPr>
          <a:lstStyle/>
          <a:p>
            <a:pPr marL="11206"/>
            <a:r>
              <a:rPr sz="1279" spc="9" dirty="0">
                <a:solidFill>
                  <a:srgbClr val="FFFFFF"/>
                </a:solidFill>
                <a:latin typeface="Arial"/>
                <a:cs typeface="Arial"/>
              </a:rPr>
              <a:t>Phas</a:t>
            </a:r>
            <a:r>
              <a:rPr sz="1279" spc="13" dirty="0">
                <a:solidFill>
                  <a:srgbClr val="FFFFFF"/>
                </a:solidFill>
                <a:latin typeface="Arial"/>
                <a:cs typeface="Arial"/>
              </a:rPr>
              <a:t>e</a:t>
            </a:r>
            <a:r>
              <a:rPr sz="1279" spc="-4" dirty="0">
                <a:solidFill>
                  <a:srgbClr val="FFFFFF"/>
                </a:solidFill>
                <a:latin typeface="Arial"/>
                <a:cs typeface="Arial"/>
              </a:rPr>
              <a:t> </a:t>
            </a:r>
            <a:r>
              <a:rPr sz="1279" spc="13" dirty="0">
                <a:solidFill>
                  <a:srgbClr val="FFFFFF"/>
                </a:solidFill>
                <a:latin typeface="Arial"/>
                <a:cs typeface="Arial"/>
              </a:rPr>
              <a:t>3</a:t>
            </a:r>
            <a:endParaRPr sz="1279">
              <a:latin typeface="Arial"/>
              <a:cs typeface="Arial"/>
            </a:endParaRPr>
          </a:p>
        </p:txBody>
      </p:sp>
      <p:sp>
        <p:nvSpPr>
          <p:cNvPr id="9" name="object 9"/>
          <p:cNvSpPr/>
          <p:nvPr/>
        </p:nvSpPr>
        <p:spPr>
          <a:xfrm>
            <a:off x="7016451" y="2320962"/>
            <a:ext cx="1452282" cy="480172"/>
          </a:xfrm>
          <a:custGeom>
            <a:avLst/>
            <a:gdLst/>
            <a:ahLst/>
            <a:cxnLst/>
            <a:rect l="l" t="t" r="r" b="b"/>
            <a:pathLst>
              <a:path w="1645920" h="544194">
                <a:moveTo>
                  <a:pt x="1645920" y="272033"/>
                </a:moveTo>
                <a:lnTo>
                  <a:pt x="1316736" y="0"/>
                </a:lnTo>
                <a:lnTo>
                  <a:pt x="0" y="0"/>
                </a:lnTo>
                <a:lnTo>
                  <a:pt x="0" y="544068"/>
                </a:lnTo>
                <a:lnTo>
                  <a:pt x="1316736" y="544068"/>
                </a:lnTo>
                <a:lnTo>
                  <a:pt x="1645920" y="272033"/>
                </a:lnTo>
                <a:close/>
              </a:path>
            </a:pathLst>
          </a:custGeom>
          <a:solidFill>
            <a:srgbClr val="34BFFF"/>
          </a:solidFill>
        </p:spPr>
        <p:txBody>
          <a:bodyPr wrap="square" lIns="0" tIns="0" rIns="0" bIns="0" rtlCol="0"/>
          <a:lstStyle/>
          <a:p>
            <a:endParaRPr sz="1588"/>
          </a:p>
        </p:txBody>
      </p:sp>
      <p:sp>
        <p:nvSpPr>
          <p:cNvPr id="10" name="object 10"/>
          <p:cNvSpPr txBox="1"/>
          <p:nvPr/>
        </p:nvSpPr>
        <p:spPr>
          <a:xfrm>
            <a:off x="7105425" y="2565951"/>
            <a:ext cx="633132" cy="196849"/>
          </a:xfrm>
          <a:prstGeom prst="rect">
            <a:avLst/>
          </a:prstGeom>
        </p:spPr>
        <p:txBody>
          <a:bodyPr vert="horz" wrap="square" lIns="0" tIns="0" rIns="0" bIns="0" rtlCol="0">
            <a:spAutoFit/>
          </a:bodyPr>
          <a:lstStyle/>
          <a:p>
            <a:pPr marL="11206"/>
            <a:r>
              <a:rPr sz="1279" spc="9" dirty="0">
                <a:solidFill>
                  <a:srgbClr val="FFFFFF"/>
                </a:solidFill>
                <a:latin typeface="Arial"/>
                <a:cs typeface="Arial"/>
              </a:rPr>
              <a:t>Phas</a:t>
            </a:r>
            <a:r>
              <a:rPr sz="1279" spc="13" dirty="0">
                <a:solidFill>
                  <a:srgbClr val="FFFFFF"/>
                </a:solidFill>
                <a:latin typeface="Arial"/>
                <a:cs typeface="Arial"/>
              </a:rPr>
              <a:t>e</a:t>
            </a:r>
            <a:r>
              <a:rPr sz="1279" spc="-4" dirty="0">
                <a:solidFill>
                  <a:srgbClr val="FFFFFF"/>
                </a:solidFill>
                <a:latin typeface="Arial"/>
                <a:cs typeface="Arial"/>
              </a:rPr>
              <a:t> </a:t>
            </a:r>
            <a:r>
              <a:rPr sz="1279" spc="13" dirty="0">
                <a:solidFill>
                  <a:srgbClr val="FFFFFF"/>
                </a:solidFill>
                <a:latin typeface="Arial"/>
                <a:cs typeface="Arial"/>
              </a:rPr>
              <a:t>4</a:t>
            </a:r>
            <a:endParaRPr sz="1279">
              <a:latin typeface="Arial"/>
              <a:cs typeface="Arial"/>
            </a:endParaRPr>
          </a:p>
        </p:txBody>
      </p:sp>
      <p:sp>
        <p:nvSpPr>
          <p:cNvPr id="11" name="object 11"/>
          <p:cNvSpPr/>
          <p:nvPr/>
        </p:nvSpPr>
        <p:spPr>
          <a:xfrm>
            <a:off x="8656992" y="2320962"/>
            <a:ext cx="1452282" cy="480172"/>
          </a:xfrm>
          <a:custGeom>
            <a:avLst/>
            <a:gdLst/>
            <a:ahLst/>
            <a:cxnLst/>
            <a:rect l="l" t="t" r="r" b="b"/>
            <a:pathLst>
              <a:path w="1645920" h="544194">
                <a:moveTo>
                  <a:pt x="1645920" y="272033"/>
                </a:moveTo>
                <a:lnTo>
                  <a:pt x="1316736" y="0"/>
                </a:lnTo>
                <a:lnTo>
                  <a:pt x="0" y="0"/>
                </a:lnTo>
                <a:lnTo>
                  <a:pt x="0" y="544068"/>
                </a:lnTo>
                <a:lnTo>
                  <a:pt x="1316736" y="544068"/>
                </a:lnTo>
                <a:lnTo>
                  <a:pt x="1645920" y="272033"/>
                </a:lnTo>
                <a:close/>
              </a:path>
            </a:pathLst>
          </a:custGeom>
          <a:solidFill>
            <a:srgbClr val="FFAD00"/>
          </a:solidFill>
        </p:spPr>
        <p:txBody>
          <a:bodyPr wrap="square" lIns="0" tIns="0" rIns="0" bIns="0" rtlCol="0"/>
          <a:lstStyle/>
          <a:p>
            <a:endParaRPr sz="1588"/>
          </a:p>
        </p:txBody>
      </p:sp>
      <p:sp>
        <p:nvSpPr>
          <p:cNvPr id="12" name="object 12"/>
          <p:cNvSpPr txBox="1"/>
          <p:nvPr/>
        </p:nvSpPr>
        <p:spPr>
          <a:xfrm>
            <a:off x="8746639" y="2565951"/>
            <a:ext cx="633132" cy="196849"/>
          </a:xfrm>
          <a:prstGeom prst="rect">
            <a:avLst/>
          </a:prstGeom>
        </p:spPr>
        <p:txBody>
          <a:bodyPr vert="horz" wrap="square" lIns="0" tIns="0" rIns="0" bIns="0" rtlCol="0">
            <a:spAutoFit/>
          </a:bodyPr>
          <a:lstStyle/>
          <a:p>
            <a:pPr marL="11206"/>
            <a:r>
              <a:rPr sz="1279" spc="9" dirty="0">
                <a:solidFill>
                  <a:srgbClr val="FFFFFF"/>
                </a:solidFill>
                <a:latin typeface="Arial"/>
                <a:cs typeface="Arial"/>
              </a:rPr>
              <a:t>Phas</a:t>
            </a:r>
            <a:r>
              <a:rPr sz="1279" spc="13" dirty="0">
                <a:solidFill>
                  <a:srgbClr val="FFFFFF"/>
                </a:solidFill>
                <a:latin typeface="Arial"/>
                <a:cs typeface="Arial"/>
              </a:rPr>
              <a:t>e</a:t>
            </a:r>
            <a:r>
              <a:rPr sz="1279" spc="-4" dirty="0">
                <a:solidFill>
                  <a:srgbClr val="FFFFFF"/>
                </a:solidFill>
                <a:latin typeface="Arial"/>
                <a:cs typeface="Arial"/>
              </a:rPr>
              <a:t> </a:t>
            </a:r>
            <a:r>
              <a:rPr sz="1279" spc="13" dirty="0">
                <a:solidFill>
                  <a:srgbClr val="FFFFFF"/>
                </a:solidFill>
                <a:latin typeface="Arial"/>
                <a:cs typeface="Arial"/>
              </a:rPr>
              <a:t>5</a:t>
            </a:r>
            <a:endParaRPr sz="1279">
              <a:latin typeface="Arial"/>
              <a:cs typeface="Arial"/>
            </a:endParaRPr>
          </a:p>
        </p:txBody>
      </p:sp>
      <p:sp>
        <p:nvSpPr>
          <p:cNvPr id="13" name="object 13"/>
          <p:cNvSpPr txBox="1"/>
          <p:nvPr/>
        </p:nvSpPr>
        <p:spPr>
          <a:xfrm>
            <a:off x="2148839" y="3006724"/>
            <a:ext cx="1083049" cy="1091068"/>
          </a:xfrm>
          <a:prstGeom prst="rect">
            <a:avLst/>
          </a:prstGeom>
        </p:spPr>
        <p:txBody>
          <a:bodyPr vert="horz" wrap="square" lIns="0" tIns="0" rIns="0" bIns="0" rtlCol="0">
            <a:spAutoFit/>
          </a:bodyPr>
          <a:lstStyle/>
          <a:p>
            <a:pPr marL="11206"/>
            <a:r>
              <a:rPr sz="1015" dirty="0">
                <a:solidFill>
                  <a:srgbClr val="6B6C71"/>
                </a:solidFill>
                <a:latin typeface="Arial"/>
                <a:cs typeface="Arial"/>
              </a:rPr>
              <a:t>INITIAL</a:t>
            </a:r>
            <a:r>
              <a:rPr sz="1015" spc="-57" dirty="0">
                <a:solidFill>
                  <a:srgbClr val="6B6C71"/>
                </a:solidFill>
                <a:latin typeface="Arial"/>
                <a:cs typeface="Arial"/>
              </a:rPr>
              <a:t> </a:t>
            </a:r>
            <a:r>
              <a:rPr sz="1015" dirty="0">
                <a:solidFill>
                  <a:srgbClr val="6B6C71"/>
                </a:solidFill>
                <a:latin typeface="Arial"/>
                <a:cs typeface="Arial"/>
              </a:rPr>
              <a:t>MEET</a:t>
            </a:r>
            <a:r>
              <a:rPr sz="1015" spc="-4" dirty="0">
                <a:solidFill>
                  <a:srgbClr val="6B6C71"/>
                </a:solidFill>
                <a:latin typeface="Arial"/>
                <a:cs typeface="Arial"/>
              </a:rPr>
              <a:t>IN</a:t>
            </a:r>
            <a:r>
              <a:rPr sz="1015" dirty="0">
                <a:solidFill>
                  <a:srgbClr val="6B6C71"/>
                </a:solidFill>
                <a:latin typeface="Arial"/>
                <a:cs typeface="Arial"/>
              </a:rPr>
              <a:t>G</a:t>
            </a:r>
            <a:endParaRPr sz="1015">
              <a:latin typeface="Arial"/>
              <a:cs typeface="Arial"/>
            </a:endParaRPr>
          </a:p>
          <a:p>
            <a:pPr marL="11206">
              <a:spcBef>
                <a:spcPts val="441"/>
              </a:spcBef>
            </a:pPr>
            <a:r>
              <a:rPr sz="1015" spc="-4" dirty="0">
                <a:solidFill>
                  <a:srgbClr val="6B6C71"/>
                </a:solidFill>
                <a:latin typeface="Arial"/>
                <a:cs typeface="Arial"/>
              </a:rPr>
              <a:t>Disco</a:t>
            </a:r>
            <a:r>
              <a:rPr sz="1015" spc="-9" dirty="0">
                <a:solidFill>
                  <a:srgbClr val="6B6C71"/>
                </a:solidFill>
                <a:latin typeface="Arial"/>
                <a:cs typeface="Arial"/>
              </a:rPr>
              <a:t>v</a:t>
            </a:r>
            <a:r>
              <a:rPr sz="1015" spc="-4" dirty="0">
                <a:solidFill>
                  <a:srgbClr val="6B6C71"/>
                </a:solidFill>
                <a:latin typeface="Arial"/>
                <a:cs typeface="Arial"/>
              </a:rPr>
              <a:t>er-</a:t>
            </a:r>
            <a:endParaRPr sz="1015">
              <a:latin typeface="Arial"/>
              <a:cs typeface="Arial"/>
            </a:endParaRPr>
          </a:p>
          <a:p>
            <a:pPr marL="11206" marR="10086">
              <a:spcBef>
                <a:spcPts val="437"/>
              </a:spcBef>
            </a:pPr>
            <a:r>
              <a:rPr sz="1015" spc="-4" dirty="0">
                <a:solidFill>
                  <a:srgbClr val="6B6C71"/>
                </a:solidFill>
                <a:latin typeface="Arial"/>
                <a:cs typeface="Arial"/>
              </a:rPr>
              <a:t>Understa</a:t>
            </a:r>
            <a:r>
              <a:rPr sz="1015" spc="-9" dirty="0">
                <a:solidFill>
                  <a:srgbClr val="6B6C71"/>
                </a:solidFill>
                <a:latin typeface="Arial"/>
                <a:cs typeface="Arial"/>
              </a:rPr>
              <a:t>n</a:t>
            </a:r>
            <a:r>
              <a:rPr sz="1015" spc="-4" dirty="0">
                <a:solidFill>
                  <a:srgbClr val="6B6C71"/>
                </a:solidFill>
                <a:latin typeface="Arial"/>
                <a:cs typeface="Arial"/>
              </a:rPr>
              <a:t>di</a:t>
            </a:r>
            <a:r>
              <a:rPr sz="1015" spc="-9" dirty="0">
                <a:solidFill>
                  <a:srgbClr val="6B6C71"/>
                </a:solidFill>
                <a:latin typeface="Arial"/>
                <a:cs typeface="Arial"/>
              </a:rPr>
              <a:t>n</a:t>
            </a:r>
            <a:r>
              <a:rPr sz="1015" dirty="0">
                <a:solidFill>
                  <a:srgbClr val="6B6C71"/>
                </a:solidFill>
                <a:latin typeface="Arial"/>
                <a:cs typeface="Arial"/>
              </a:rPr>
              <a:t>g</a:t>
            </a:r>
            <a:r>
              <a:rPr sz="1015" spc="-22" dirty="0">
                <a:solidFill>
                  <a:srgbClr val="6B6C71"/>
                </a:solidFill>
                <a:latin typeface="Arial"/>
                <a:cs typeface="Arial"/>
              </a:rPr>
              <a:t> </a:t>
            </a:r>
            <a:r>
              <a:rPr sz="1015" dirty="0">
                <a:solidFill>
                  <a:srgbClr val="6B6C71"/>
                </a:solidFill>
                <a:latin typeface="Arial"/>
                <a:cs typeface="Arial"/>
              </a:rPr>
              <a:t>t</a:t>
            </a:r>
            <a:r>
              <a:rPr sz="1015" spc="-4" dirty="0">
                <a:solidFill>
                  <a:srgbClr val="6B6C71"/>
                </a:solidFill>
                <a:latin typeface="Arial"/>
                <a:cs typeface="Arial"/>
              </a:rPr>
              <a:t>he clien</a:t>
            </a:r>
            <a:r>
              <a:rPr sz="1015" dirty="0">
                <a:solidFill>
                  <a:srgbClr val="6B6C71"/>
                </a:solidFill>
                <a:latin typeface="Arial"/>
                <a:cs typeface="Arial"/>
              </a:rPr>
              <a:t>t</a:t>
            </a:r>
            <a:r>
              <a:rPr sz="1015" spc="-13" dirty="0">
                <a:solidFill>
                  <a:srgbClr val="6B6C71"/>
                </a:solidFill>
                <a:latin typeface="Arial"/>
                <a:cs typeface="Arial"/>
              </a:rPr>
              <a:t> </a:t>
            </a:r>
            <a:r>
              <a:rPr sz="1015" spc="-4" dirty="0">
                <a:solidFill>
                  <a:srgbClr val="6B6C71"/>
                </a:solidFill>
                <a:latin typeface="Arial"/>
                <a:cs typeface="Arial"/>
              </a:rPr>
              <a:t>needs</a:t>
            </a:r>
            <a:endParaRPr sz="1015">
              <a:latin typeface="Arial"/>
              <a:cs typeface="Arial"/>
            </a:endParaRPr>
          </a:p>
          <a:p>
            <a:pPr marL="11206" marR="33059">
              <a:spcBef>
                <a:spcPts val="441"/>
              </a:spcBef>
            </a:pPr>
            <a:r>
              <a:rPr sz="1015" spc="-4" dirty="0">
                <a:solidFill>
                  <a:srgbClr val="6B6C71"/>
                </a:solidFill>
                <a:latin typeface="Arial"/>
                <a:cs typeface="Arial"/>
              </a:rPr>
              <a:t>Curren</a:t>
            </a:r>
            <a:r>
              <a:rPr sz="1015" dirty="0">
                <a:solidFill>
                  <a:srgbClr val="6B6C71"/>
                </a:solidFill>
                <a:latin typeface="Arial"/>
                <a:cs typeface="Arial"/>
              </a:rPr>
              <a:t>t</a:t>
            </a:r>
            <a:r>
              <a:rPr sz="1015" spc="-13" dirty="0">
                <a:solidFill>
                  <a:srgbClr val="6B6C71"/>
                </a:solidFill>
                <a:latin typeface="Arial"/>
                <a:cs typeface="Arial"/>
              </a:rPr>
              <a:t> </a:t>
            </a:r>
            <a:r>
              <a:rPr sz="1015" spc="-22" dirty="0">
                <a:solidFill>
                  <a:srgbClr val="6B6C71"/>
                </a:solidFill>
                <a:latin typeface="Arial"/>
                <a:cs typeface="Arial"/>
              </a:rPr>
              <a:t>W</a:t>
            </a:r>
            <a:r>
              <a:rPr sz="1015" spc="-4" dirty="0">
                <a:solidFill>
                  <a:srgbClr val="6B6C71"/>
                </a:solidFill>
                <a:latin typeface="Arial"/>
                <a:cs typeface="Arial"/>
              </a:rPr>
              <a:t>or</a:t>
            </a:r>
            <a:r>
              <a:rPr sz="1015" dirty="0">
                <a:solidFill>
                  <a:srgbClr val="6B6C71"/>
                </a:solidFill>
                <a:latin typeface="Arial"/>
                <a:cs typeface="Arial"/>
              </a:rPr>
              <a:t>k</a:t>
            </a:r>
            <a:r>
              <a:rPr sz="1015" spc="-9" dirty="0">
                <a:solidFill>
                  <a:srgbClr val="6B6C71"/>
                </a:solidFill>
                <a:latin typeface="Arial"/>
                <a:cs typeface="Arial"/>
              </a:rPr>
              <a:t> </a:t>
            </a:r>
            <a:r>
              <a:rPr sz="1015" spc="-4" dirty="0">
                <a:solidFill>
                  <a:srgbClr val="6B6C71"/>
                </a:solidFill>
                <a:latin typeface="Arial"/>
                <a:cs typeface="Arial"/>
              </a:rPr>
              <a:t>flow processes</a:t>
            </a:r>
            <a:endParaRPr sz="1015">
              <a:latin typeface="Arial"/>
              <a:cs typeface="Arial"/>
            </a:endParaRPr>
          </a:p>
        </p:txBody>
      </p:sp>
      <p:sp>
        <p:nvSpPr>
          <p:cNvPr id="14" name="object 14"/>
          <p:cNvSpPr txBox="1"/>
          <p:nvPr/>
        </p:nvSpPr>
        <p:spPr>
          <a:xfrm>
            <a:off x="3789382" y="3006723"/>
            <a:ext cx="1199590" cy="996042"/>
          </a:xfrm>
          <a:prstGeom prst="rect">
            <a:avLst/>
          </a:prstGeom>
        </p:spPr>
        <p:txBody>
          <a:bodyPr vert="horz" wrap="square" lIns="0" tIns="0" rIns="0" bIns="0" rtlCol="0">
            <a:spAutoFit/>
          </a:bodyPr>
          <a:lstStyle/>
          <a:p>
            <a:pPr marL="11206"/>
            <a:r>
              <a:rPr sz="1015" spc="-4" dirty="0">
                <a:solidFill>
                  <a:srgbClr val="6B6C71"/>
                </a:solidFill>
                <a:latin typeface="Arial"/>
                <a:cs typeface="Arial"/>
              </a:rPr>
              <a:t>TECHNOLOGY</a:t>
            </a:r>
            <a:endParaRPr sz="1015">
              <a:latin typeface="Arial"/>
              <a:cs typeface="Arial"/>
            </a:endParaRPr>
          </a:p>
          <a:p>
            <a:pPr marL="11206">
              <a:spcBef>
                <a:spcPts val="441"/>
              </a:spcBef>
            </a:pPr>
            <a:r>
              <a:rPr sz="1015" spc="-4" dirty="0">
                <a:solidFill>
                  <a:srgbClr val="6B6C71"/>
                </a:solidFill>
                <a:latin typeface="Arial"/>
                <a:cs typeface="Arial"/>
              </a:rPr>
              <a:t>Design-</a:t>
            </a:r>
            <a:endParaRPr sz="1015">
              <a:latin typeface="Arial"/>
              <a:cs typeface="Arial"/>
            </a:endParaRPr>
          </a:p>
          <a:p>
            <a:pPr marL="11206">
              <a:spcBef>
                <a:spcPts val="437"/>
              </a:spcBef>
            </a:pPr>
            <a:r>
              <a:rPr sz="1015" spc="-4" dirty="0">
                <a:solidFill>
                  <a:srgbClr val="6B6C71"/>
                </a:solidFill>
                <a:latin typeface="Arial"/>
                <a:cs typeface="Arial"/>
              </a:rPr>
              <a:t>Selectin</a:t>
            </a:r>
            <a:r>
              <a:rPr sz="1015" dirty="0">
                <a:solidFill>
                  <a:srgbClr val="6B6C71"/>
                </a:solidFill>
                <a:latin typeface="Arial"/>
                <a:cs typeface="Arial"/>
              </a:rPr>
              <a:t>g</a:t>
            </a:r>
            <a:r>
              <a:rPr sz="1015" spc="-18" dirty="0">
                <a:solidFill>
                  <a:srgbClr val="6B6C71"/>
                </a:solidFill>
                <a:latin typeface="Arial"/>
                <a:cs typeface="Arial"/>
              </a:rPr>
              <a:t> </a:t>
            </a:r>
            <a:r>
              <a:rPr sz="1015" spc="-4" dirty="0">
                <a:solidFill>
                  <a:srgbClr val="6B6C71"/>
                </a:solidFill>
                <a:latin typeface="Arial"/>
                <a:cs typeface="Arial"/>
              </a:rPr>
              <a:t>the</a:t>
            </a:r>
            <a:endParaRPr sz="1015">
              <a:latin typeface="Arial"/>
              <a:cs typeface="Arial"/>
            </a:endParaRPr>
          </a:p>
          <a:p>
            <a:pPr marL="11206" marR="4483">
              <a:lnSpc>
                <a:spcPct val="136100"/>
              </a:lnSpc>
              <a:spcBef>
                <a:spcPts val="4"/>
              </a:spcBef>
            </a:pPr>
            <a:r>
              <a:rPr sz="1015" spc="-4" dirty="0">
                <a:solidFill>
                  <a:srgbClr val="6B6C71"/>
                </a:solidFill>
                <a:latin typeface="Arial"/>
                <a:cs typeface="Arial"/>
              </a:rPr>
              <a:t>appropriat</a:t>
            </a:r>
            <a:r>
              <a:rPr sz="1015" dirty="0">
                <a:solidFill>
                  <a:srgbClr val="6B6C71"/>
                </a:solidFill>
                <a:latin typeface="Arial"/>
                <a:cs typeface="Arial"/>
              </a:rPr>
              <a:t>e</a:t>
            </a:r>
            <a:r>
              <a:rPr sz="1015" spc="-22" dirty="0">
                <a:solidFill>
                  <a:srgbClr val="6B6C71"/>
                </a:solidFill>
                <a:latin typeface="Arial"/>
                <a:cs typeface="Arial"/>
              </a:rPr>
              <a:t> </a:t>
            </a:r>
            <a:r>
              <a:rPr sz="1015" dirty="0">
                <a:solidFill>
                  <a:srgbClr val="6B6C71"/>
                </a:solidFill>
                <a:latin typeface="Arial"/>
                <a:cs typeface="Arial"/>
              </a:rPr>
              <a:t>s</a:t>
            </a:r>
            <a:r>
              <a:rPr sz="1015" spc="-4" dirty="0">
                <a:solidFill>
                  <a:srgbClr val="6B6C71"/>
                </a:solidFill>
                <a:latin typeface="Arial"/>
                <a:cs typeface="Arial"/>
              </a:rPr>
              <a:t>oftware base</a:t>
            </a:r>
            <a:r>
              <a:rPr sz="1015" dirty="0">
                <a:solidFill>
                  <a:srgbClr val="6B6C71"/>
                </a:solidFill>
                <a:latin typeface="Arial"/>
                <a:cs typeface="Arial"/>
              </a:rPr>
              <a:t>d</a:t>
            </a:r>
            <a:r>
              <a:rPr sz="1015" spc="-18" dirty="0">
                <a:solidFill>
                  <a:srgbClr val="6B6C71"/>
                </a:solidFill>
                <a:latin typeface="Arial"/>
                <a:cs typeface="Arial"/>
              </a:rPr>
              <a:t> </a:t>
            </a:r>
            <a:r>
              <a:rPr sz="1015" spc="-4" dirty="0">
                <a:solidFill>
                  <a:srgbClr val="6B6C71"/>
                </a:solidFill>
                <a:latin typeface="Arial"/>
                <a:cs typeface="Arial"/>
              </a:rPr>
              <a:t>o</a:t>
            </a:r>
            <a:r>
              <a:rPr sz="1015" dirty="0">
                <a:solidFill>
                  <a:srgbClr val="6B6C71"/>
                </a:solidFill>
                <a:latin typeface="Arial"/>
                <a:cs typeface="Arial"/>
              </a:rPr>
              <a:t>n</a:t>
            </a:r>
            <a:r>
              <a:rPr sz="1015" spc="-9" dirty="0">
                <a:solidFill>
                  <a:srgbClr val="6B6C71"/>
                </a:solidFill>
                <a:latin typeface="Arial"/>
                <a:cs typeface="Arial"/>
              </a:rPr>
              <a:t> </a:t>
            </a:r>
            <a:r>
              <a:rPr sz="1015" spc="-4" dirty="0">
                <a:solidFill>
                  <a:srgbClr val="6B6C71"/>
                </a:solidFill>
                <a:latin typeface="Arial"/>
                <a:cs typeface="Arial"/>
              </a:rPr>
              <a:t>needs</a:t>
            </a:r>
            <a:endParaRPr sz="1015">
              <a:latin typeface="Arial"/>
              <a:cs typeface="Arial"/>
            </a:endParaRPr>
          </a:p>
        </p:txBody>
      </p:sp>
      <p:sp>
        <p:nvSpPr>
          <p:cNvPr id="15" name="object 15"/>
          <p:cNvSpPr txBox="1"/>
          <p:nvPr/>
        </p:nvSpPr>
        <p:spPr>
          <a:xfrm>
            <a:off x="5427901" y="3006724"/>
            <a:ext cx="1049991" cy="788549"/>
          </a:xfrm>
          <a:prstGeom prst="rect">
            <a:avLst/>
          </a:prstGeom>
        </p:spPr>
        <p:txBody>
          <a:bodyPr vert="horz" wrap="square" lIns="0" tIns="0" rIns="0" bIns="0" rtlCol="0">
            <a:spAutoFit/>
          </a:bodyPr>
          <a:lstStyle/>
          <a:p>
            <a:pPr marL="11206"/>
            <a:r>
              <a:rPr sz="1015" dirty="0">
                <a:solidFill>
                  <a:srgbClr val="6B6C71"/>
                </a:solidFill>
                <a:latin typeface="Arial"/>
                <a:cs typeface="Arial"/>
              </a:rPr>
              <a:t>THE</a:t>
            </a:r>
            <a:r>
              <a:rPr sz="1015" spc="-9" dirty="0">
                <a:solidFill>
                  <a:srgbClr val="6B6C71"/>
                </a:solidFill>
                <a:latin typeface="Arial"/>
                <a:cs typeface="Arial"/>
              </a:rPr>
              <a:t> </a:t>
            </a:r>
            <a:r>
              <a:rPr sz="1015" dirty="0">
                <a:solidFill>
                  <a:srgbClr val="6B6C71"/>
                </a:solidFill>
                <a:latin typeface="Arial"/>
                <a:cs typeface="Arial"/>
              </a:rPr>
              <a:t>SE</a:t>
            </a:r>
            <a:r>
              <a:rPr sz="1015" spc="-26" dirty="0">
                <a:solidFill>
                  <a:srgbClr val="6B6C71"/>
                </a:solidFill>
                <a:latin typeface="Arial"/>
                <a:cs typeface="Arial"/>
              </a:rPr>
              <a:t>R</a:t>
            </a:r>
            <a:r>
              <a:rPr sz="1015" dirty="0">
                <a:solidFill>
                  <a:srgbClr val="6B6C71"/>
                </a:solidFill>
                <a:latin typeface="Arial"/>
                <a:cs typeface="Arial"/>
              </a:rPr>
              <a:t>VICE</a:t>
            </a:r>
            <a:endParaRPr sz="1015">
              <a:latin typeface="Arial"/>
              <a:cs typeface="Arial"/>
            </a:endParaRPr>
          </a:p>
          <a:p>
            <a:pPr marL="11206" marR="219647">
              <a:lnSpc>
                <a:spcPct val="136100"/>
              </a:lnSpc>
              <a:spcBef>
                <a:spcPts val="4"/>
              </a:spcBef>
            </a:pPr>
            <a:r>
              <a:rPr sz="1015" dirty="0">
                <a:solidFill>
                  <a:srgbClr val="6B6C71"/>
                </a:solidFill>
                <a:latin typeface="Arial"/>
                <a:cs typeface="Arial"/>
              </a:rPr>
              <a:t>Pilot- </a:t>
            </a:r>
            <a:r>
              <a:rPr sz="1015" spc="-4" dirty="0">
                <a:solidFill>
                  <a:srgbClr val="6B6C71"/>
                </a:solidFill>
                <a:latin typeface="Arial"/>
                <a:cs typeface="Arial"/>
              </a:rPr>
              <a:t>Establis</a:t>
            </a:r>
            <a:r>
              <a:rPr sz="1015" dirty="0">
                <a:solidFill>
                  <a:srgbClr val="6B6C71"/>
                </a:solidFill>
                <a:latin typeface="Arial"/>
                <a:cs typeface="Arial"/>
              </a:rPr>
              <a:t>h</a:t>
            </a:r>
            <a:r>
              <a:rPr sz="1015" spc="-22" dirty="0">
                <a:solidFill>
                  <a:srgbClr val="6B6C71"/>
                </a:solidFill>
                <a:latin typeface="Arial"/>
                <a:cs typeface="Arial"/>
              </a:rPr>
              <a:t> </a:t>
            </a:r>
            <a:r>
              <a:rPr sz="1015" spc="-4" dirty="0">
                <a:solidFill>
                  <a:srgbClr val="6B6C71"/>
                </a:solidFill>
                <a:latin typeface="Arial"/>
                <a:cs typeface="Arial"/>
              </a:rPr>
              <a:t>your</a:t>
            </a:r>
            <a:endParaRPr sz="1015">
              <a:latin typeface="Arial"/>
              <a:cs typeface="Arial"/>
            </a:endParaRPr>
          </a:p>
          <a:p>
            <a:pPr marL="11206">
              <a:spcBef>
                <a:spcPts val="441"/>
              </a:spcBef>
            </a:pPr>
            <a:r>
              <a:rPr sz="1015" spc="-4" dirty="0">
                <a:solidFill>
                  <a:srgbClr val="6B6C71"/>
                </a:solidFill>
                <a:latin typeface="Arial"/>
                <a:cs typeface="Arial"/>
              </a:rPr>
              <a:t>Standar</a:t>
            </a:r>
            <a:r>
              <a:rPr sz="1015" dirty="0">
                <a:solidFill>
                  <a:srgbClr val="6B6C71"/>
                </a:solidFill>
                <a:latin typeface="Arial"/>
                <a:cs typeface="Arial"/>
              </a:rPr>
              <a:t>d</a:t>
            </a:r>
            <a:r>
              <a:rPr sz="1015" spc="-22" dirty="0">
                <a:solidFill>
                  <a:srgbClr val="6B6C71"/>
                </a:solidFill>
                <a:latin typeface="Arial"/>
                <a:cs typeface="Arial"/>
              </a:rPr>
              <a:t> </a:t>
            </a:r>
            <a:r>
              <a:rPr sz="1015" spc="-4" dirty="0">
                <a:solidFill>
                  <a:srgbClr val="6B6C71"/>
                </a:solidFill>
                <a:latin typeface="Arial"/>
                <a:cs typeface="Arial"/>
              </a:rPr>
              <a:t>platform</a:t>
            </a:r>
            <a:endParaRPr sz="1015">
              <a:latin typeface="Arial"/>
              <a:cs typeface="Arial"/>
            </a:endParaRPr>
          </a:p>
        </p:txBody>
      </p:sp>
      <p:sp>
        <p:nvSpPr>
          <p:cNvPr id="16" name="object 16"/>
          <p:cNvSpPr txBox="1"/>
          <p:nvPr/>
        </p:nvSpPr>
        <p:spPr>
          <a:xfrm>
            <a:off x="7071130" y="3006723"/>
            <a:ext cx="1295400" cy="1039772"/>
          </a:xfrm>
          <a:prstGeom prst="rect">
            <a:avLst/>
          </a:prstGeom>
        </p:spPr>
        <p:txBody>
          <a:bodyPr vert="horz" wrap="square" lIns="0" tIns="0" rIns="0" bIns="0" rtlCol="0">
            <a:spAutoFit/>
          </a:bodyPr>
          <a:lstStyle/>
          <a:p>
            <a:pPr marL="11206"/>
            <a:r>
              <a:rPr sz="1015" spc="-4" dirty="0">
                <a:solidFill>
                  <a:srgbClr val="6B6C71"/>
                </a:solidFill>
                <a:latin typeface="Arial"/>
                <a:cs typeface="Arial"/>
              </a:rPr>
              <a:t>FIN</a:t>
            </a:r>
            <a:r>
              <a:rPr sz="1015" dirty="0">
                <a:solidFill>
                  <a:srgbClr val="6B6C71"/>
                </a:solidFill>
                <a:latin typeface="Arial"/>
                <a:cs typeface="Arial"/>
              </a:rPr>
              <a:t>E</a:t>
            </a:r>
            <a:r>
              <a:rPr sz="1015" spc="-31" dirty="0">
                <a:solidFill>
                  <a:srgbClr val="6B6C71"/>
                </a:solidFill>
                <a:latin typeface="Arial"/>
                <a:cs typeface="Arial"/>
              </a:rPr>
              <a:t> </a:t>
            </a:r>
            <a:r>
              <a:rPr sz="1015" dirty="0">
                <a:solidFill>
                  <a:srgbClr val="6B6C71"/>
                </a:solidFill>
                <a:latin typeface="Arial"/>
                <a:cs typeface="Arial"/>
              </a:rPr>
              <a:t>T</a:t>
            </a:r>
            <a:r>
              <a:rPr sz="1015" spc="-4" dirty="0">
                <a:solidFill>
                  <a:srgbClr val="6B6C71"/>
                </a:solidFill>
                <a:latin typeface="Arial"/>
                <a:cs typeface="Arial"/>
              </a:rPr>
              <a:t>UNE</a:t>
            </a:r>
            <a:endParaRPr sz="1015">
              <a:latin typeface="Arial"/>
              <a:cs typeface="Arial"/>
            </a:endParaRPr>
          </a:p>
          <a:p>
            <a:pPr marL="11206">
              <a:spcBef>
                <a:spcPts val="441"/>
              </a:spcBef>
            </a:pPr>
            <a:r>
              <a:rPr sz="1015" spc="-4" dirty="0">
                <a:solidFill>
                  <a:srgbClr val="6B6C71"/>
                </a:solidFill>
                <a:latin typeface="Arial"/>
                <a:cs typeface="Arial"/>
              </a:rPr>
              <a:t>Impleme</a:t>
            </a:r>
            <a:r>
              <a:rPr sz="1015" spc="-9" dirty="0">
                <a:solidFill>
                  <a:srgbClr val="6B6C71"/>
                </a:solidFill>
                <a:latin typeface="Arial"/>
                <a:cs typeface="Arial"/>
              </a:rPr>
              <a:t>n</a:t>
            </a:r>
            <a:r>
              <a:rPr sz="1015" spc="-4" dirty="0">
                <a:solidFill>
                  <a:srgbClr val="6B6C71"/>
                </a:solidFill>
                <a:latin typeface="Arial"/>
                <a:cs typeface="Arial"/>
              </a:rPr>
              <a:t>t-</a:t>
            </a:r>
            <a:endParaRPr sz="1015">
              <a:latin typeface="Arial"/>
              <a:cs typeface="Arial"/>
            </a:endParaRPr>
          </a:p>
          <a:p>
            <a:pPr marL="11206" marR="4483">
              <a:spcBef>
                <a:spcPts val="437"/>
              </a:spcBef>
            </a:pPr>
            <a:r>
              <a:rPr sz="1015" spc="-22" dirty="0">
                <a:solidFill>
                  <a:srgbClr val="6B6C71"/>
                </a:solidFill>
                <a:latin typeface="Arial"/>
                <a:cs typeface="Arial"/>
              </a:rPr>
              <a:t>W</a:t>
            </a:r>
            <a:r>
              <a:rPr sz="1015" spc="-4" dirty="0">
                <a:solidFill>
                  <a:srgbClr val="6B6C71"/>
                </a:solidFill>
                <a:latin typeface="Arial"/>
                <a:cs typeface="Arial"/>
              </a:rPr>
              <a:t>or</a:t>
            </a:r>
            <a:r>
              <a:rPr sz="1015" dirty="0">
                <a:solidFill>
                  <a:srgbClr val="6B6C71"/>
                </a:solidFill>
                <a:latin typeface="Arial"/>
                <a:cs typeface="Arial"/>
              </a:rPr>
              <a:t>k</a:t>
            </a:r>
            <a:r>
              <a:rPr sz="1015" spc="-9" dirty="0">
                <a:solidFill>
                  <a:srgbClr val="6B6C71"/>
                </a:solidFill>
                <a:latin typeface="Arial"/>
                <a:cs typeface="Arial"/>
              </a:rPr>
              <a:t> </a:t>
            </a:r>
            <a:r>
              <a:rPr sz="1015" dirty="0">
                <a:solidFill>
                  <a:srgbClr val="6B6C71"/>
                </a:solidFill>
                <a:latin typeface="Arial"/>
                <a:cs typeface="Arial"/>
              </a:rPr>
              <a:t>c</a:t>
            </a:r>
            <a:r>
              <a:rPr sz="1015" spc="-4" dirty="0">
                <a:solidFill>
                  <a:srgbClr val="6B6C71"/>
                </a:solidFill>
                <a:latin typeface="Arial"/>
                <a:cs typeface="Arial"/>
              </a:rPr>
              <a:t>losel</a:t>
            </a:r>
            <a:r>
              <a:rPr sz="1015" dirty="0">
                <a:solidFill>
                  <a:srgbClr val="6B6C71"/>
                </a:solidFill>
                <a:latin typeface="Arial"/>
                <a:cs typeface="Arial"/>
              </a:rPr>
              <a:t>y</a:t>
            </a:r>
            <a:r>
              <a:rPr sz="1015" spc="-13" dirty="0">
                <a:solidFill>
                  <a:srgbClr val="6B6C71"/>
                </a:solidFill>
                <a:latin typeface="Arial"/>
                <a:cs typeface="Arial"/>
              </a:rPr>
              <a:t> </a:t>
            </a:r>
            <a:r>
              <a:rPr sz="1015" spc="-4" dirty="0">
                <a:solidFill>
                  <a:srgbClr val="6B6C71"/>
                </a:solidFill>
                <a:latin typeface="Arial"/>
                <a:cs typeface="Arial"/>
              </a:rPr>
              <a:t>wit</a:t>
            </a:r>
            <a:r>
              <a:rPr sz="1015" dirty="0">
                <a:solidFill>
                  <a:srgbClr val="6B6C71"/>
                </a:solidFill>
                <a:latin typeface="Arial"/>
                <a:cs typeface="Arial"/>
              </a:rPr>
              <a:t>h </a:t>
            </a:r>
            <a:r>
              <a:rPr sz="1015" spc="-4" dirty="0">
                <a:solidFill>
                  <a:srgbClr val="6B6C71"/>
                </a:solidFill>
                <a:latin typeface="Arial"/>
                <a:cs typeface="Arial"/>
              </a:rPr>
              <a:t>you clien</a:t>
            </a:r>
            <a:r>
              <a:rPr sz="1015" dirty="0">
                <a:solidFill>
                  <a:srgbClr val="6B6C71"/>
                </a:solidFill>
                <a:latin typeface="Arial"/>
                <a:cs typeface="Arial"/>
              </a:rPr>
              <a:t>t</a:t>
            </a:r>
            <a:r>
              <a:rPr sz="1015" spc="-13" dirty="0">
                <a:solidFill>
                  <a:srgbClr val="6B6C71"/>
                </a:solidFill>
                <a:latin typeface="Arial"/>
                <a:cs typeface="Arial"/>
              </a:rPr>
              <a:t> </a:t>
            </a:r>
            <a:r>
              <a:rPr sz="1015" dirty="0">
                <a:solidFill>
                  <a:srgbClr val="6B6C71"/>
                </a:solidFill>
                <a:latin typeface="Arial"/>
                <a:cs typeface="Arial"/>
              </a:rPr>
              <a:t>to</a:t>
            </a:r>
            <a:r>
              <a:rPr sz="1015" spc="-9" dirty="0">
                <a:solidFill>
                  <a:srgbClr val="6B6C71"/>
                </a:solidFill>
                <a:latin typeface="Arial"/>
                <a:cs typeface="Arial"/>
              </a:rPr>
              <a:t> </a:t>
            </a:r>
            <a:r>
              <a:rPr sz="1015" spc="-4" dirty="0">
                <a:solidFill>
                  <a:srgbClr val="6B6C71"/>
                </a:solidFill>
                <a:latin typeface="Arial"/>
                <a:cs typeface="Arial"/>
              </a:rPr>
              <a:t>creat</a:t>
            </a:r>
            <a:r>
              <a:rPr sz="1015" dirty="0">
                <a:solidFill>
                  <a:srgbClr val="6B6C71"/>
                </a:solidFill>
                <a:latin typeface="Arial"/>
                <a:cs typeface="Arial"/>
              </a:rPr>
              <a:t>e</a:t>
            </a:r>
            <a:r>
              <a:rPr sz="1015" spc="-18" dirty="0">
                <a:solidFill>
                  <a:srgbClr val="6B6C71"/>
                </a:solidFill>
                <a:latin typeface="Arial"/>
                <a:cs typeface="Arial"/>
              </a:rPr>
              <a:t> </a:t>
            </a:r>
            <a:r>
              <a:rPr sz="1015" spc="-4" dirty="0">
                <a:solidFill>
                  <a:srgbClr val="6B6C71"/>
                </a:solidFill>
                <a:latin typeface="Arial"/>
                <a:cs typeface="Arial"/>
              </a:rPr>
              <a:t>user </a:t>
            </a:r>
            <a:r>
              <a:rPr sz="1015" dirty="0">
                <a:solidFill>
                  <a:srgbClr val="6B6C71"/>
                </a:solidFill>
                <a:latin typeface="Arial"/>
                <a:cs typeface="Arial"/>
              </a:rPr>
              <a:t>access</a:t>
            </a:r>
            <a:r>
              <a:rPr sz="1015" spc="-22" dirty="0">
                <a:solidFill>
                  <a:srgbClr val="6B6C71"/>
                </a:solidFill>
                <a:latin typeface="Arial"/>
                <a:cs typeface="Arial"/>
              </a:rPr>
              <a:t> </a:t>
            </a:r>
            <a:r>
              <a:rPr sz="1015" dirty="0">
                <a:solidFill>
                  <a:srgbClr val="6B6C71"/>
                </a:solidFill>
                <a:latin typeface="Arial"/>
                <a:cs typeface="Arial"/>
              </a:rPr>
              <a:t>for</a:t>
            </a:r>
            <a:r>
              <a:rPr sz="1015" spc="-9" dirty="0">
                <a:solidFill>
                  <a:srgbClr val="6B6C71"/>
                </a:solidFill>
                <a:latin typeface="Arial"/>
                <a:cs typeface="Arial"/>
              </a:rPr>
              <a:t> </a:t>
            </a:r>
            <a:r>
              <a:rPr sz="1015" spc="-4" dirty="0">
                <a:solidFill>
                  <a:srgbClr val="6B6C71"/>
                </a:solidFill>
                <a:latin typeface="Arial"/>
                <a:cs typeface="Arial"/>
              </a:rPr>
              <a:t>a</a:t>
            </a:r>
            <a:r>
              <a:rPr sz="1015" dirty="0">
                <a:solidFill>
                  <a:srgbClr val="6B6C71"/>
                </a:solidFill>
                <a:latin typeface="Arial"/>
                <a:cs typeface="Arial"/>
              </a:rPr>
              <a:t>ll</a:t>
            </a:r>
            <a:r>
              <a:rPr sz="1015" spc="-4" dirty="0">
                <a:solidFill>
                  <a:srgbClr val="6B6C71"/>
                </a:solidFill>
                <a:latin typeface="Arial"/>
                <a:cs typeface="Arial"/>
              </a:rPr>
              <a:t> </a:t>
            </a:r>
            <a:r>
              <a:rPr sz="1015" dirty="0">
                <a:solidFill>
                  <a:srgbClr val="6B6C71"/>
                </a:solidFill>
                <a:latin typeface="Arial"/>
                <a:cs typeface="Arial"/>
              </a:rPr>
              <a:t>select</a:t>
            </a:r>
            <a:r>
              <a:rPr sz="1015" spc="-9" dirty="0">
                <a:solidFill>
                  <a:srgbClr val="6B6C71"/>
                </a:solidFill>
                <a:latin typeface="Arial"/>
                <a:cs typeface="Arial"/>
              </a:rPr>
              <a:t>e</a:t>
            </a:r>
            <a:r>
              <a:rPr sz="1015" dirty="0">
                <a:solidFill>
                  <a:srgbClr val="6B6C71"/>
                </a:solidFill>
                <a:latin typeface="Arial"/>
                <a:cs typeface="Arial"/>
              </a:rPr>
              <a:t>d software</a:t>
            </a:r>
            <a:endParaRPr sz="1015">
              <a:latin typeface="Arial"/>
              <a:cs typeface="Arial"/>
            </a:endParaRPr>
          </a:p>
        </p:txBody>
      </p:sp>
      <p:sp>
        <p:nvSpPr>
          <p:cNvPr id="17" name="object 17"/>
          <p:cNvSpPr txBox="1"/>
          <p:nvPr/>
        </p:nvSpPr>
        <p:spPr>
          <a:xfrm>
            <a:off x="8713010" y="3006723"/>
            <a:ext cx="1221441" cy="1039772"/>
          </a:xfrm>
          <a:prstGeom prst="rect">
            <a:avLst/>
          </a:prstGeom>
        </p:spPr>
        <p:txBody>
          <a:bodyPr vert="horz" wrap="square" lIns="0" tIns="0" rIns="0" bIns="0" rtlCol="0">
            <a:spAutoFit/>
          </a:bodyPr>
          <a:lstStyle/>
          <a:p>
            <a:pPr marL="11206"/>
            <a:r>
              <a:rPr sz="1015" dirty="0">
                <a:solidFill>
                  <a:srgbClr val="6B6C71"/>
                </a:solidFill>
                <a:latin typeface="Arial"/>
                <a:cs typeface="Arial"/>
              </a:rPr>
              <a:t>ADVISO</a:t>
            </a:r>
            <a:r>
              <a:rPr sz="1015" spc="-26" dirty="0">
                <a:solidFill>
                  <a:srgbClr val="6B6C71"/>
                </a:solidFill>
                <a:latin typeface="Arial"/>
                <a:cs typeface="Arial"/>
              </a:rPr>
              <a:t>R</a:t>
            </a:r>
            <a:r>
              <a:rPr sz="1015" dirty="0">
                <a:solidFill>
                  <a:srgbClr val="6B6C71"/>
                </a:solidFill>
                <a:latin typeface="Arial"/>
                <a:cs typeface="Arial"/>
              </a:rPr>
              <a:t>Y</a:t>
            </a:r>
            <a:endParaRPr sz="1015">
              <a:latin typeface="Arial"/>
              <a:cs typeface="Arial"/>
            </a:endParaRPr>
          </a:p>
          <a:p>
            <a:pPr marL="11206">
              <a:spcBef>
                <a:spcPts val="441"/>
              </a:spcBef>
            </a:pPr>
            <a:r>
              <a:rPr sz="1015" spc="-40" dirty="0">
                <a:solidFill>
                  <a:srgbClr val="6B6C71"/>
                </a:solidFill>
                <a:latin typeface="Arial"/>
                <a:cs typeface="Arial"/>
              </a:rPr>
              <a:t>T</a:t>
            </a:r>
            <a:r>
              <a:rPr sz="1015" spc="-4" dirty="0">
                <a:solidFill>
                  <a:srgbClr val="6B6C71"/>
                </a:solidFill>
                <a:latin typeface="Arial"/>
                <a:cs typeface="Arial"/>
              </a:rPr>
              <a:t>rai</a:t>
            </a:r>
            <a:r>
              <a:rPr sz="1015" dirty="0">
                <a:solidFill>
                  <a:srgbClr val="6B6C71"/>
                </a:solidFill>
                <a:latin typeface="Arial"/>
                <a:cs typeface="Arial"/>
              </a:rPr>
              <a:t>n</a:t>
            </a:r>
            <a:r>
              <a:rPr sz="1015" spc="-13" dirty="0">
                <a:solidFill>
                  <a:srgbClr val="6B6C71"/>
                </a:solidFill>
                <a:latin typeface="Arial"/>
                <a:cs typeface="Arial"/>
              </a:rPr>
              <a:t> </a:t>
            </a:r>
            <a:r>
              <a:rPr sz="1015" spc="-4" dirty="0">
                <a:solidFill>
                  <a:srgbClr val="6B6C71"/>
                </a:solidFill>
                <a:latin typeface="Arial"/>
                <a:cs typeface="Arial"/>
              </a:rPr>
              <a:t>you</a:t>
            </a:r>
            <a:r>
              <a:rPr sz="1015" dirty="0">
                <a:solidFill>
                  <a:srgbClr val="6B6C71"/>
                </a:solidFill>
                <a:latin typeface="Arial"/>
                <a:cs typeface="Arial"/>
              </a:rPr>
              <a:t>r</a:t>
            </a:r>
            <a:r>
              <a:rPr sz="1015" spc="-9" dirty="0">
                <a:solidFill>
                  <a:srgbClr val="6B6C71"/>
                </a:solidFill>
                <a:latin typeface="Arial"/>
                <a:cs typeface="Arial"/>
              </a:rPr>
              <a:t> </a:t>
            </a:r>
            <a:r>
              <a:rPr sz="1015" dirty="0">
                <a:solidFill>
                  <a:srgbClr val="6B6C71"/>
                </a:solidFill>
                <a:latin typeface="Arial"/>
                <a:cs typeface="Arial"/>
              </a:rPr>
              <a:t>c</a:t>
            </a:r>
            <a:r>
              <a:rPr sz="1015" spc="-4" dirty="0">
                <a:solidFill>
                  <a:srgbClr val="6B6C71"/>
                </a:solidFill>
                <a:latin typeface="Arial"/>
                <a:cs typeface="Arial"/>
              </a:rPr>
              <a:t>lient-</a:t>
            </a:r>
            <a:endParaRPr sz="1015">
              <a:latin typeface="Arial"/>
              <a:cs typeface="Arial"/>
            </a:endParaRPr>
          </a:p>
          <a:p>
            <a:pPr marL="11206" marR="4483">
              <a:spcBef>
                <a:spcPts val="437"/>
              </a:spcBef>
            </a:pPr>
            <a:r>
              <a:rPr sz="1015" spc="-4" dirty="0">
                <a:solidFill>
                  <a:srgbClr val="6B6C71"/>
                </a:solidFill>
                <a:latin typeface="Arial"/>
                <a:cs typeface="Arial"/>
              </a:rPr>
              <a:t>B</a:t>
            </a:r>
            <a:r>
              <a:rPr sz="1015" dirty="0">
                <a:solidFill>
                  <a:srgbClr val="6B6C71"/>
                </a:solidFill>
                <a:latin typeface="Arial"/>
                <a:cs typeface="Arial"/>
              </a:rPr>
              <a:t>e </a:t>
            </a:r>
            <a:r>
              <a:rPr sz="1015" spc="-4" dirty="0">
                <a:solidFill>
                  <a:srgbClr val="6B6C71"/>
                </a:solidFill>
                <a:latin typeface="Arial"/>
                <a:cs typeface="Arial"/>
              </a:rPr>
              <a:t>a</a:t>
            </a:r>
            <a:r>
              <a:rPr sz="1015" spc="-9" dirty="0">
                <a:solidFill>
                  <a:srgbClr val="6B6C71"/>
                </a:solidFill>
                <a:latin typeface="Arial"/>
                <a:cs typeface="Arial"/>
              </a:rPr>
              <a:t>v</a:t>
            </a:r>
            <a:r>
              <a:rPr sz="1015" spc="-4" dirty="0">
                <a:solidFill>
                  <a:srgbClr val="6B6C71"/>
                </a:solidFill>
                <a:latin typeface="Arial"/>
                <a:cs typeface="Arial"/>
              </a:rPr>
              <a:t>ailable</a:t>
            </a:r>
            <a:r>
              <a:rPr sz="1015" dirty="0">
                <a:solidFill>
                  <a:srgbClr val="6B6C71"/>
                </a:solidFill>
                <a:latin typeface="Arial"/>
                <a:cs typeface="Arial"/>
              </a:rPr>
              <a:t>,</a:t>
            </a:r>
            <a:r>
              <a:rPr sz="1015" spc="-13" dirty="0">
                <a:solidFill>
                  <a:srgbClr val="6B6C71"/>
                </a:solidFill>
                <a:latin typeface="Arial"/>
                <a:cs typeface="Arial"/>
              </a:rPr>
              <a:t> </a:t>
            </a:r>
            <a:r>
              <a:rPr sz="1015" spc="-4" dirty="0">
                <a:solidFill>
                  <a:srgbClr val="6B6C71"/>
                </a:solidFill>
                <a:latin typeface="Arial"/>
                <a:cs typeface="Arial"/>
              </a:rPr>
              <a:t>pro</a:t>
            </a:r>
            <a:r>
              <a:rPr sz="1015" spc="-9" dirty="0">
                <a:solidFill>
                  <a:srgbClr val="6B6C71"/>
                </a:solidFill>
                <a:latin typeface="Arial"/>
                <a:cs typeface="Arial"/>
              </a:rPr>
              <a:t>v</a:t>
            </a:r>
            <a:r>
              <a:rPr sz="1015" dirty="0">
                <a:solidFill>
                  <a:srgbClr val="6B6C71"/>
                </a:solidFill>
                <a:latin typeface="Arial"/>
                <a:cs typeface="Arial"/>
              </a:rPr>
              <a:t>i</a:t>
            </a:r>
            <a:r>
              <a:rPr sz="1015" spc="-4" dirty="0">
                <a:solidFill>
                  <a:srgbClr val="6B6C71"/>
                </a:solidFill>
                <a:latin typeface="Arial"/>
                <a:cs typeface="Arial"/>
              </a:rPr>
              <a:t>de grea</a:t>
            </a:r>
            <a:r>
              <a:rPr sz="1015" dirty="0">
                <a:solidFill>
                  <a:srgbClr val="6B6C71"/>
                </a:solidFill>
                <a:latin typeface="Arial"/>
                <a:cs typeface="Arial"/>
              </a:rPr>
              <a:t>t</a:t>
            </a:r>
            <a:r>
              <a:rPr sz="1015" spc="-13" dirty="0">
                <a:solidFill>
                  <a:srgbClr val="6B6C71"/>
                </a:solidFill>
                <a:latin typeface="Arial"/>
                <a:cs typeface="Arial"/>
              </a:rPr>
              <a:t> </a:t>
            </a:r>
            <a:r>
              <a:rPr sz="1015" spc="-4" dirty="0">
                <a:solidFill>
                  <a:srgbClr val="6B6C71"/>
                </a:solidFill>
                <a:latin typeface="Arial"/>
                <a:cs typeface="Arial"/>
              </a:rPr>
              <a:t>custom</a:t>
            </a:r>
            <a:r>
              <a:rPr sz="1015" spc="-9" dirty="0">
                <a:solidFill>
                  <a:srgbClr val="6B6C71"/>
                </a:solidFill>
                <a:latin typeface="Arial"/>
                <a:cs typeface="Arial"/>
              </a:rPr>
              <a:t>e</a:t>
            </a:r>
            <a:r>
              <a:rPr sz="1015" dirty="0">
                <a:solidFill>
                  <a:srgbClr val="6B6C71"/>
                </a:solidFill>
                <a:latin typeface="Arial"/>
                <a:cs typeface="Arial"/>
              </a:rPr>
              <a:t>r </a:t>
            </a:r>
            <a:r>
              <a:rPr sz="1015" spc="-4" dirty="0">
                <a:solidFill>
                  <a:srgbClr val="6B6C71"/>
                </a:solidFill>
                <a:latin typeface="Arial"/>
                <a:cs typeface="Arial"/>
              </a:rPr>
              <a:t>ser</a:t>
            </a:r>
            <a:r>
              <a:rPr sz="1015" spc="-9" dirty="0">
                <a:solidFill>
                  <a:srgbClr val="6B6C71"/>
                </a:solidFill>
                <a:latin typeface="Arial"/>
                <a:cs typeface="Arial"/>
              </a:rPr>
              <a:t>v</a:t>
            </a:r>
            <a:r>
              <a:rPr sz="1015" spc="-4" dirty="0">
                <a:solidFill>
                  <a:srgbClr val="6B6C71"/>
                </a:solidFill>
                <a:latin typeface="Arial"/>
                <a:cs typeface="Arial"/>
              </a:rPr>
              <a:t>ice</a:t>
            </a:r>
            <a:r>
              <a:rPr sz="1015" dirty="0">
                <a:solidFill>
                  <a:srgbClr val="6B6C71"/>
                </a:solidFill>
                <a:latin typeface="Arial"/>
                <a:cs typeface="Arial"/>
              </a:rPr>
              <a:t>,</a:t>
            </a:r>
            <a:r>
              <a:rPr sz="1015" spc="-13" dirty="0">
                <a:solidFill>
                  <a:srgbClr val="6B6C71"/>
                </a:solidFill>
                <a:latin typeface="Arial"/>
                <a:cs typeface="Arial"/>
              </a:rPr>
              <a:t> </a:t>
            </a:r>
            <a:r>
              <a:rPr sz="1015" spc="-4" dirty="0">
                <a:solidFill>
                  <a:srgbClr val="6B6C71"/>
                </a:solidFill>
                <a:latin typeface="Arial"/>
                <a:cs typeface="Arial"/>
              </a:rPr>
              <a:t>earl</a:t>
            </a:r>
            <a:r>
              <a:rPr sz="1015" dirty="0">
                <a:solidFill>
                  <a:srgbClr val="6B6C71"/>
                </a:solidFill>
                <a:latin typeface="Arial"/>
                <a:cs typeface="Arial"/>
              </a:rPr>
              <a:t>y</a:t>
            </a:r>
            <a:r>
              <a:rPr sz="1015" spc="-9" dirty="0">
                <a:solidFill>
                  <a:srgbClr val="6B6C71"/>
                </a:solidFill>
                <a:latin typeface="Arial"/>
                <a:cs typeface="Arial"/>
              </a:rPr>
              <a:t> </a:t>
            </a:r>
            <a:r>
              <a:rPr sz="1015" dirty="0">
                <a:solidFill>
                  <a:srgbClr val="6B6C71"/>
                </a:solidFill>
                <a:latin typeface="Arial"/>
                <a:cs typeface="Arial"/>
              </a:rPr>
              <a:t>s</a:t>
            </a:r>
            <a:r>
              <a:rPr sz="1015" spc="-4" dirty="0">
                <a:solidFill>
                  <a:srgbClr val="6B6C71"/>
                </a:solidFill>
                <a:latin typeface="Arial"/>
                <a:cs typeface="Arial"/>
              </a:rPr>
              <a:t>tage han</a:t>
            </a:r>
            <a:r>
              <a:rPr sz="1015" dirty="0">
                <a:solidFill>
                  <a:srgbClr val="6B6C71"/>
                </a:solidFill>
                <a:latin typeface="Arial"/>
                <a:cs typeface="Arial"/>
              </a:rPr>
              <a:t>d</a:t>
            </a:r>
            <a:r>
              <a:rPr sz="1015" spc="-9" dirty="0">
                <a:solidFill>
                  <a:srgbClr val="6B6C71"/>
                </a:solidFill>
                <a:latin typeface="Arial"/>
                <a:cs typeface="Arial"/>
              </a:rPr>
              <a:t> </a:t>
            </a:r>
            <a:r>
              <a:rPr sz="1015" spc="-4" dirty="0">
                <a:solidFill>
                  <a:srgbClr val="6B6C71"/>
                </a:solidFill>
                <a:latin typeface="Arial"/>
                <a:cs typeface="Arial"/>
              </a:rPr>
              <a:t>holding.</a:t>
            </a:r>
            <a:endParaRPr sz="1015">
              <a:latin typeface="Arial"/>
              <a:cs typeface="Arial"/>
            </a:endParaRPr>
          </a:p>
        </p:txBody>
      </p:sp>
      <p:sp>
        <p:nvSpPr>
          <p:cNvPr id="18" name="object 18"/>
          <p:cNvSpPr/>
          <p:nvPr/>
        </p:nvSpPr>
        <p:spPr>
          <a:xfrm>
            <a:off x="2093482" y="4606289"/>
            <a:ext cx="2016386" cy="410135"/>
          </a:xfrm>
          <a:prstGeom prst="rect">
            <a:avLst/>
          </a:prstGeom>
          <a:blipFill>
            <a:blip r:embed="rId3" cstate="print"/>
            <a:stretch>
              <a:fillRect/>
            </a:stretch>
          </a:blipFill>
        </p:spPr>
        <p:txBody>
          <a:bodyPr wrap="square" lIns="0" tIns="0" rIns="0" bIns="0" rtlCol="0"/>
          <a:lstStyle/>
          <a:p>
            <a:endParaRPr sz="1588"/>
          </a:p>
        </p:txBody>
      </p:sp>
      <p:sp>
        <p:nvSpPr>
          <p:cNvPr id="19" name="object 19"/>
          <p:cNvSpPr/>
          <p:nvPr/>
        </p:nvSpPr>
        <p:spPr>
          <a:xfrm>
            <a:off x="2075330" y="4587464"/>
            <a:ext cx="2053478" cy="448235"/>
          </a:xfrm>
          <a:custGeom>
            <a:avLst/>
            <a:gdLst/>
            <a:ahLst/>
            <a:cxnLst/>
            <a:rect l="l" t="t" r="r" b="b"/>
            <a:pathLst>
              <a:path w="2327275" h="508000">
                <a:moveTo>
                  <a:pt x="40452" y="436740"/>
                </a:moveTo>
                <a:lnTo>
                  <a:pt x="31931" y="427425"/>
                </a:lnTo>
                <a:lnTo>
                  <a:pt x="16342" y="424100"/>
                </a:lnTo>
                <a:lnTo>
                  <a:pt x="4656" y="431155"/>
                </a:lnTo>
                <a:lnTo>
                  <a:pt x="0" y="444246"/>
                </a:lnTo>
                <a:lnTo>
                  <a:pt x="18" y="445139"/>
                </a:lnTo>
                <a:lnTo>
                  <a:pt x="3519" y="455228"/>
                </a:lnTo>
                <a:lnTo>
                  <a:pt x="13544" y="461870"/>
                </a:lnTo>
                <a:lnTo>
                  <a:pt x="30781" y="462769"/>
                </a:lnTo>
                <a:lnTo>
                  <a:pt x="38478" y="453096"/>
                </a:lnTo>
                <a:lnTo>
                  <a:pt x="40452" y="436740"/>
                </a:lnTo>
                <a:close/>
              </a:path>
              <a:path w="2327275" h="508000">
                <a:moveTo>
                  <a:pt x="40156" y="352144"/>
                </a:moveTo>
                <a:lnTo>
                  <a:pt x="31451" y="342929"/>
                </a:lnTo>
                <a:lnTo>
                  <a:pt x="15829" y="339673"/>
                </a:lnTo>
                <a:lnTo>
                  <a:pt x="4496" y="347232"/>
                </a:lnTo>
                <a:lnTo>
                  <a:pt x="0" y="360426"/>
                </a:lnTo>
                <a:lnTo>
                  <a:pt x="40" y="361739"/>
                </a:lnTo>
                <a:lnTo>
                  <a:pt x="3709" y="371615"/>
                </a:lnTo>
                <a:lnTo>
                  <a:pt x="13844" y="378009"/>
                </a:lnTo>
                <a:lnTo>
                  <a:pt x="31187" y="378652"/>
                </a:lnTo>
                <a:lnTo>
                  <a:pt x="38500" y="368774"/>
                </a:lnTo>
                <a:lnTo>
                  <a:pt x="40156" y="352144"/>
                </a:lnTo>
                <a:close/>
              </a:path>
              <a:path w="2327275" h="508000">
                <a:moveTo>
                  <a:pt x="40156" y="268324"/>
                </a:moveTo>
                <a:lnTo>
                  <a:pt x="31451" y="259109"/>
                </a:lnTo>
                <a:lnTo>
                  <a:pt x="15829" y="255853"/>
                </a:lnTo>
                <a:lnTo>
                  <a:pt x="4496" y="263412"/>
                </a:lnTo>
                <a:lnTo>
                  <a:pt x="0" y="276606"/>
                </a:lnTo>
                <a:lnTo>
                  <a:pt x="6" y="277120"/>
                </a:lnTo>
                <a:lnTo>
                  <a:pt x="3373" y="287183"/>
                </a:lnTo>
                <a:lnTo>
                  <a:pt x="13420" y="293639"/>
                </a:lnTo>
                <a:lnTo>
                  <a:pt x="30877" y="294454"/>
                </a:lnTo>
                <a:lnTo>
                  <a:pt x="38421" y="284960"/>
                </a:lnTo>
                <a:lnTo>
                  <a:pt x="40156" y="268324"/>
                </a:lnTo>
                <a:close/>
              </a:path>
              <a:path w="2327275" h="508000">
                <a:moveTo>
                  <a:pt x="40156" y="184504"/>
                </a:moveTo>
                <a:lnTo>
                  <a:pt x="31451" y="175289"/>
                </a:lnTo>
                <a:lnTo>
                  <a:pt x="15829" y="172033"/>
                </a:lnTo>
                <a:lnTo>
                  <a:pt x="4496" y="179592"/>
                </a:lnTo>
                <a:lnTo>
                  <a:pt x="0" y="192786"/>
                </a:lnTo>
                <a:lnTo>
                  <a:pt x="6" y="193300"/>
                </a:lnTo>
                <a:lnTo>
                  <a:pt x="3373" y="203363"/>
                </a:lnTo>
                <a:lnTo>
                  <a:pt x="13420" y="209819"/>
                </a:lnTo>
                <a:lnTo>
                  <a:pt x="30877" y="210634"/>
                </a:lnTo>
                <a:lnTo>
                  <a:pt x="38421" y="201140"/>
                </a:lnTo>
                <a:lnTo>
                  <a:pt x="40156" y="184504"/>
                </a:lnTo>
                <a:close/>
              </a:path>
              <a:path w="2327275" h="508000">
                <a:moveTo>
                  <a:pt x="40156" y="100684"/>
                </a:moveTo>
                <a:lnTo>
                  <a:pt x="31451" y="91469"/>
                </a:lnTo>
                <a:lnTo>
                  <a:pt x="15829" y="88213"/>
                </a:lnTo>
                <a:lnTo>
                  <a:pt x="4496" y="95772"/>
                </a:lnTo>
                <a:lnTo>
                  <a:pt x="0" y="108966"/>
                </a:lnTo>
                <a:lnTo>
                  <a:pt x="6" y="109480"/>
                </a:lnTo>
                <a:lnTo>
                  <a:pt x="3373" y="119543"/>
                </a:lnTo>
                <a:lnTo>
                  <a:pt x="13420" y="125999"/>
                </a:lnTo>
                <a:lnTo>
                  <a:pt x="30877" y="126814"/>
                </a:lnTo>
                <a:lnTo>
                  <a:pt x="38421" y="117320"/>
                </a:lnTo>
                <a:lnTo>
                  <a:pt x="40156" y="100684"/>
                </a:lnTo>
                <a:close/>
              </a:path>
              <a:path w="2327275" h="508000">
                <a:moveTo>
                  <a:pt x="40164" y="16558"/>
                </a:moveTo>
                <a:lnTo>
                  <a:pt x="31460" y="7445"/>
                </a:lnTo>
                <a:lnTo>
                  <a:pt x="15829" y="4353"/>
                </a:lnTo>
                <a:lnTo>
                  <a:pt x="4496" y="11632"/>
                </a:lnTo>
                <a:lnTo>
                  <a:pt x="0" y="25146"/>
                </a:lnTo>
                <a:lnTo>
                  <a:pt x="9" y="25790"/>
                </a:lnTo>
                <a:lnTo>
                  <a:pt x="3430" y="35786"/>
                </a:lnTo>
                <a:lnTo>
                  <a:pt x="13510" y="42168"/>
                </a:lnTo>
                <a:lnTo>
                  <a:pt x="31001" y="42907"/>
                </a:lnTo>
                <a:lnTo>
                  <a:pt x="38455" y="33330"/>
                </a:lnTo>
                <a:lnTo>
                  <a:pt x="40164" y="16558"/>
                </a:lnTo>
                <a:close/>
              </a:path>
              <a:path w="2327275" h="508000">
                <a:moveTo>
                  <a:pt x="121257" y="15802"/>
                </a:moveTo>
                <a:lnTo>
                  <a:pt x="113904" y="4405"/>
                </a:lnTo>
                <a:lnTo>
                  <a:pt x="100583" y="0"/>
                </a:lnTo>
                <a:lnTo>
                  <a:pt x="99980" y="8"/>
                </a:lnTo>
                <a:lnTo>
                  <a:pt x="89958" y="3415"/>
                </a:lnTo>
                <a:lnTo>
                  <a:pt x="83526" y="13505"/>
                </a:lnTo>
                <a:lnTo>
                  <a:pt x="82692" y="31039"/>
                </a:lnTo>
                <a:lnTo>
                  <a:pt x="92275" y="38424"/>
                </a:lnTo>
                <a:lnTo>
                  <a:pt x="109234" y="40134"/>
                </a:lnTo>
                <a:lnTo>
                  <a:pt x="118273" y="31419"/>
                </a:lnTo>
                <a:lnTo>
                  <a:pt x="121257" y="15802"/>
                </a:lnTo>
                <a:close/>
              </a:path>
              <a:path w="2327275" h="508000">
                <a:moveTo>
                  <a:pt x="205198" y="16309"/>
                </a:moveTo>
                <a:lnTo>
                  <a:pt x="198059" y="4556"/>
                </a:lnTo>
                <a:lnTo>
                  <a:pt x="185165" y="0"/>
                </a:lnTo>
                <a:lnTo>
                  <a:pt x="184341" y="14"/>
                </a:lnTo>
                <a:lnTo>
                  <a:pt x="173896" y="3474"/>
                </a:lnTo>
                <a:lnTo>
                  <a:pt x="167307" y="13509"/>
                </a:lnTo>
                <a:lnTo>
                  <a:pt x="166363" y="30822"/>
                </a:lnTo>
                <a:lnTo>
                  <a:pt x="175853" y="38446"/>
                </a:lnTo>
                <a:lnTo>
                  <a:pt x="192737" y="40423"/>
                </a:lnTo>
                <a:lnTo>
                  <a:pt x="201979" y="31887"/>
                </a:lnTo>
                <a:lnTo>
                  <a:pt x="205198" y="16309"/>
                </a:lnTo>
                <a:close/>
              </a:path>
              <a:path w="2327275" h="508000">
                <a:moveTo>
                  <a:pt x="289018" y="16309"/>
                </a:moveTo>
                <a:lnTo>
                  <a:pt x="281879" y="4556"/>
                </a:lnTo>
                <a:lnTo>
                  <a:pt x="268985" y="0"/>
                </a:lnTo>
                <a:lnTo>
                  <a:pt x="268161" y="14"/>
                </a:lnTo>
                <a:lnTo>
                  <a:pt x="257716" y="3474"/>
                </a:lnTo>
                <a:lnTo>
                  <a:pt x="251127" y="13509"/>
                </a:lnTo>
                <a:lnTo>
                  <a:pt x="250183" y="30822"/>
                </a:lnTo>
                <a:lnTo>
                  <a:pt x="259673" y="38446"/>
                </a:lnTo>
                <a:lnTo>
                  <a:pt x="276557" y="40423"/>
                </a:lnTo>
                <a:lnTo>
                  <a:pt x="285799" y="31887"/>
                </a:lnTo>
                <a:lnTo>
                  <a:pt x="289018" y="16309"/>
                </a:lnTo>
                <a:close/>
              </a:path>
              <a:path w="2327275" h="508000">
                <a:moveTo>
                  <a:pt x="372838" y="16309"/>
                </a:moveTo>
                <a:lnTo>
                  <a:pt x="365699" y="4556"/>
                </a:lnTo>
                <a:lnTo>
                  <a:pt x="352805" y="0"/>
                </a:lnTo>
                <a:lnTo>
                  <a:pt x="351981" y="14"/>
                </a:lnTo>
                <a:lnTo>
                  <a:pt x="341536" y="3474"/>
                </a:lnTo>
                <a:lnTo>
                  <a:pt x="334947" y="13509"/>
                </a:lnTo>
                <a:lnTo>
                  <a:pt x="334003" y="30822"/>
                </a:lnTo>
                <a:lnTo>
                  <a:pt x="343493" y="38446"/>
                </a:lnTo>
                <a:lnTo>
                  <a:pt x="360377" y="40423"/>
                </a:lnTo>
                <a:lnTo>
                  <a:pt x="369619" y="31887"/>
                </a:lnTo>
                <a:lnTo>
                  <a:pt x="372838" y="16309"/>
                </a:lnTo>
                <a:close/>
              </a:path>
              <a:path w="2327275" h="508000">
                <a:moveTo>
                  <a:pt x="456658" y="16309"/>
                </a:moveTo>
                <a:lnTo>
                  <a:pt x="449519" y="4556"/>
                </a:lnTo>
                <a:lnTo>
                  <a:pt x="436626" y="0"/>
                </a:lnTo>
                <a:lnTo>
                  <a:pt x="435774" y="17"/>
                </a:lnTo>
                <a:lnTo>
                  <a:pt x="425660" y="3504"/>
                </a:lnTo>
                <a:lnTo>
                  <a:pt x="418965" y="13540"/>
                </a:lnTo>
                <a:lnTo>
                  <a:pt x="417969" y="30822"/>
                </a:lnTo>
                <a:lnTo>
                  <a:pt x="427651" y="38446"/>
                </a:lnTo>
                <a:lnTo>
                  <a:pt x="444197" y="40423"/>
                </a:lnTo>
                <a:lnTo>
                  <a:pt x="453439" y="31887"/>
                </a:lnTo>
                <a:lnTo>
                  <a:pt x="456658" y="16309"/>
                </a:lnTo>
                <a:close/>
              </a:path>
              <a:path w="2327275" h="508000">
                <a:moveTo>
                  <a:pt x="540478" y="16309"/>
                </a:moveTo>
                <a:lnTo>
                  <a:pt x="533339" y="4556"/>
                </a:lnTo>
                <a:lnTo>
                  <a:pt x="520445" y="0"/>
                </a:lnTo>
                <a:lnTo>
                  <a:pt x="519594" y="17"/>
                </a:lnTo>
                <a:lnTo>
                  <a:pt x="509480" y="3504"/>
                </a:lnTo>
                <a:lnTo>
                  <a:pt x="502785" y="13540"/>
                </a:lnTo>
                <a:lnTo>
                  <a:pt x="501789" y="30822"/>
                </a:lnTo>
                <a:lnTo>
                  <a:pt x="511471" y="38446"/>
                </a:lnTo>
                <a:lnTo>
                  <a:pt x="528017" y="40423"/>
                </a:lnTo>
                <a:lnTo>
                  <a:pt x="537259" y="31887"/>
                </a:lnTo>
                <a:lnTo>
                  <a:pt x="540478" y="16309"/>
                </a:lnTo>
                <a:close/>
              </a:path>
              <a:path w="2327275" h="508000">
                <a:moveTo>
                  <a:pt x="624298" y="16309"/>
                </a:moveTo>
                <a:lnTo>
                  <a:pt x="617159" y="4556"/>
                </a:lnTo>
                <a:lnTo>
                  <a:pt x="604266" y="0"/>
                </a:lnTo>
                <a:lnTo>
                  <a:pt x="603414" y="17"/>
                </a:lnTo>
                <a:lnTo>
                  <a:pt x="593300" y="3504"/>
                </a:lnTo>
                <a:lnTo>
                  <a:pt x="586605" y="13540"/>
                </a:lnTo>
                <a:lnTo>
                  <a:pt x="585609" y="30822"/>
                </a:lnTo>
                <a:lnTo>
                  <a:pt x="595291" y="38446"/>
                </a:lnTo>
                <a:lnTo>
                  <a:pt x="611837" y="40423"/>
                </a:lnTo>
                <a:lnTo>
                  <a:pt x="621079" y="31887"/>
                </a:lnTo>
                <a:lnTo>
                  <a:pt x="624298" y="16309"/>
                </a:lnTo>
                <a:close/>
              </a:path>
              <a:path w="2327275" h="508000">
                <a:moveTo>
                  <a:pt x="708711" y="15802"/>
                </a:moveTo>
                <a:lnTo>
                  <a:pt x="701083" y="4405"/>
                </a:lnTo>
                <a:lnTo>
                  <a:pt x="688086" y="0"/>
                </a:lnTo>
                <a:lnTo>
                  <a:pt x="687612" y="5"/>
                </a:lnTo>
                <a:lnTo>
                  <a:pt x="677524" y="3359"/>
                </a:lnTo>
                <a:lnTo>
                  <a:pt x="671018" y="13415"/>
                </a:lnTo>
                <a:lnTo>
                  <a:pt x="670109" y="30915"/>
                </a:lnTo>
                <a:lnTo>
                  <a:pt x="679608" y="38390"/>
                </a:lnTo>
                <a:lnTo>
                  <a:pt x="696432" y="40125"/>
                </a:lnTo>
                <a:lnTo>
                  <a:pt x="705571" y="31408"/>
                </a:lnTo>
                <a:lnTo>
                  <a:pt x="708711" y="15802"/>
                </a:lnTo>
                <a:close/>
              </a:path>
              <a:path w="2327275" h="508000">
                <a:moveTo>
                  <a:pt x="792531" y="15802"/>
                </a:moveTo>
                <a:lnTo>
                  <a:pt x="784903" y="4405"/>
                </a:lnTo>
                <a:lnTo>
                  <a:pt x="771906" y="0"/>
                </a:lnTo>
                <a:lnTo>
                  <a:pt x="771432" y="5"/>
                </a:lnTo>
                <a:lnTo>
                  <a:pt x="761344" y="3359"/>
                </a:lnTo>
                <a:lnTo>
                  <a:pt x="754838" y="13415"/>
                </a:lnTo>
                <a:lnTo>
                  <a:pt x="753929" y="30915"/>
                </a:lnTo>
                <a:lnTo>
                  <a:pt x="763428" y="38390"/>
                </a:lnTo>
                <a:lnTo>
                  <a:pt x="780252" y="40125"/>
                </a:lnTo>
                <a:lnTo>
                  <a:pt x="789391" y="31408"/>
                </a:lnTo>
                <a:lnTo>
                  <a:pt x="792531" y="15802"/>
                </a:lnTo>
                <a:close/>
              </a:path>
              <a:path w="2327275" h="508000">
                <a:moveTo>
                  <a:pt x="876351" y="15802"/>
                </a:moveTo>
                <a:lnTo>
                  <a:pt x="868723" y="4405"/>
                </a:lnTo>
                <a:lnTo>
                  <a:pt x="855726" y="0"/>
                </a:lnTo>
                <a:lnTo>
                  <a:pt x="855252" y="5"/>
                </a:lnTo>
                <a:lnTo>
                  <a:pt x="845164" y="3359"/>
                </a:lnTo>
                <a:lnTo>
                  <a:pt x="838658" y="13415"/>
                </a:lnTo>
                <a:lnTo>
                  <a:pt x="837749" y="30915"/>
                </a:lnTo>
                <a:lnTo>
                  <a:pt x="847248" y="38390"/>
                </a:lnTo>
                <a:lnTo>
                  <a:pt x="864072" y="40125"/>
                </a:lnTo>
                <a:lnTo>
                  <a:pt x="873211" y="31408"/>
                </a:lnTo>
                <a:lnTo>
                  <a:pt x="876351" y="15802"/>
                </a:lnTo>
                <a:close/>
              </a:path>
              <a:path w="2327275" h="508000">
                <a:moveTo>
                  <a:pt x="960219" y="15802"/>
                </a:moveTo>
                <a:lnTo>
                  <a:pt x="952866" y="4405"/>
                </a:lnTo>
                <a:lnTo>
                  <a:pt x="939546" y="0"/>
                </a:lnTo>
                <a:lnTo>
                  <a:pt x="938942" y="8"/>
                </a:lnTo>
                <a:lnTo>
                  <a:pt x="928920" y="3415"/>
                </a:lnTo>
                <a:lnTo>
                  <a:pt x="922488" y="13505"/>
                </a:lnTo>
                <a:lnTo>
                  <a:pt x="921654" y="31039"/>
                </a:lnTo>
                <a:lnTo>
                  <a:pt x="931237" y="38424"/>
                </a:lnTo>
                <a:lnTo>
                  <a:pt x="948196" y="40134"/>
                </a:lnTo>
                <a:lnTo>
                  <a:pt x="957235" y="31419"/>
                </a:lnTo>
                <a:lnTo>
                  <a:pt x="960219" y="15802"/>
                </a:lnTo>
                <a:close/>
              </a:path>
              <a:path w="2327275" h="508000">
                <a:moveTo>
                  <a:pt x="1044039" y="15802"/>
                </a:moveTo>
                <a:lnTo>
                  <a:pt x="1036686" y="4405"/>
                </a:lnTo>
                <a:lnTo>
                  <a:pt x="1023366" y="0"/>
                </a:lnTo>
                <a:lnTo>
                  <a:pt x="1022762" y="8"/>
                </a:lnTo>
                <a:lnTo>
                  <a:pt x="1012740" y="3415"/>
                </a:lnTo>
                <a:lnTo>
                  <a:pt x="1006308" y="13505"/>
                </a:lnTo>
                <a:lnTo>
                  <a:pt x="1005474" y="31039"/>
                </a:lnTo>
                <a:lnTo>
                  <a:pt x="1015057" y="38424"/>
                </a:lnTo>
                <a:lnTo>
                  <a:pt x="1032016" y="40134"/>
                </a:lnTo>
                <a:lnTo>
                  <a:pt x="1041055" y="31419"/>
                </a:lnTo>
                <a:lnTo>
                  <a:pt x="1044039" y="15802"/>
                </a:lnTo>
                <a:close/>
              </a:path>
              <a:path w="2327275" h="508000">
                <a:moveTo>
                  <a:pt x="1127859" y="15802"/>
                </a:moveTo>
                <a:lnTo>
                  <a:pt x="1120506" y="4405"/>
                </a:lnTo>
                <a:lnTo>
                  <a:pt x="1107186" y="0"/>
                </a:lnTo>
                <a:lnTo>
                  <a:pt x="1106582" y="8"/>
                </a:lnTo>
                <a:lnTo>
                  <a:pt x="1096560" y="3415"/>
                </a:lnTo>
                <a:lnTo>
                  <a:pt x="1090128" y="13505"/>
                </a:lnTo>
                <a:lnTo>
                  <a:pt x="1089294" y="31039"/>
                </a:lnTo>
                <a:lnTo>
                  <a:pt x="1098877" y="38424"/>
                </a:lnTo>
                <a:lnTo>
                  <a:pt x="1115836" y="40134"/>
                </a:lnTo>
                <a:lnTo>
                  <a:pt x="1124875" y="31419"/>
                </a:lnTo>
                <a:lnTo>
                  <a:pt x="1127859" y="15802"/>
                </a:lnTo>
                <a:close/>
              </a:path>
              <a:path w="2327275" h="508000">
                <a:moveTo>
                  <a:pt x="1211800" y="16309"/>
                </a:moveTo>
                <a:lnTo>
                  <a:pt x="1204661" y="4556"/>
                </a:lnTo>
                <a:lnTo>
                  <a:pt x="1191768" y="0"/>
                </a:lnTo>
                <a:lnTo>
                  <a:pt x="1190943" y="14"/>
                </a:lnTo>
                <a:lnTo>
                  <a:pt x="1180498" y="3474"/>
                </a:lnTo>
                <a:lnTo>
                  <a:pt x="1173909" y="13509"/>
                </a:lnTo>
                <a:lnTo>
                  <a:pt x="1172965" y="30822"/>
                </a:lnTo>
                <a:lnTo>
                  <a:pt x="1182455" y="38446"/>
                </a:lnTo>
                <a:lnTo>
                  <a:pt x="1199339" y="40423"/>
                </a:lnTo>
                <a:lnTo>
                  <a:pt x="1208581" y="31887"/>
                </a:lnTo>
                <a:lnTo>
                  <a:pt x="1211800" y="16309"/>
                </a:lnTo>
                <a:close/>
              </a:path>
              <a:path w="2327275" h="508000">
                <a:moveTo>
                  <a:pt x="1295620" y="16309"/>
                </a:moveTo>
                <a:lnTo>
                  <a:pt x="1288481" y="4556"/>
                </a:lnTo>
                <a:lnTo>
                  <a:pt x="1275588" y="0"/>
                </a:lnTo>
                <a:lnTo>
                  <a:pt x="1274763" y="14"/>
                </a:lnTo>
                <a:lnTo>
                  <a:pt x="1264318" y="3474"/>
                </a:lnTo>
                <a:lnTo>
                  <a:pt x="1257729" y="13509"/>
                </a:lnTo>
                <a:lnTo>
                  <a:pt x="1256785" y="30822"/>
                </a:lnTo>
                <a:lnTo>
                  <a:pt x="1266275" y="38446"/>
                </a:lnTo>
                <a:lnTo>
                  <a:pt x="1283159" y="40423"/>
                </a:lnTo>
                <a:lnTo>
                  <a:pt x="1292401" y="31887"/>
                </a:lnTo>
                <a:lnTo>
                  <a:pt x="1295620" y="16309"/>
                </a:lnTo>
                <a:close/>
              </a:path>
              <a:path w="2327275" h="508000">
                <a:moveTo>
                  <a:pt x="1379440" y="16309"/>
                </a:moveTo>
                <a:lnTo>
                  <a:pt x="1372301" y="4556"/>
                </a:lnTo>
                <a:lnTo>
                  <a:pt x="1359408" y="0"/>
                </a:lnTo>
                <a:lnTo>
                  <a:pt x="1358583" y="14"/>
                </a:lnTo>
                <a:lnTo>
                  <a:pt x="1348138" y="3474"/>
                </a:lnTo>
                <a:lnTo>
                  <a:pt x="1341549" y="13509"/>
                </a:lnTo>
                <a:lnTo>
                  <a:pt x="1340605" y="30822"/>
                </a:lnTo>
                <a:lnTo>
                  <a:pt x="1350095" y="38446"/>
                </a:lnTo>
                <a:lnTo>
                  <a:pt x="1366979" y="40423"/>
                </a:lnTo>
                <a:lnTo>
                  <a:pt x="1376221" y="31887"/>
                </a:lnTo>
                <a:lnTo>
                  <a:pt x="1379440" y="16309"/>
                </a:lnTo>
                <a:close/>
              </a:path>
              <a:path w="2327275" h="508000">
                <a:moveTo>
                  <a:pt x="1463260" y="16309"/>
                </a:moveTo>
                <a:lnTo>
                  <a:pt x="1456121" y="4556"/>
                </a:lnTo>
                <a:lnTo>
                  <a:pt x="1443228" y="0"/>
                </a:lnTo>
                <a:lnTo>
                  <a:pt x="1442376" y="17"/>
                </a:lnTo>
                <a:lnTo>
                  <a:pt x="1432262" y="3504"/>
                </a:lnTo>
                <a:lnTo>
                  <a:pt x="1425567" y="13540"/>
                </a:lnTo>
                <a:lnTo>
                  <a:pt x="1424571" y="30822"/>
                </a:lnTo>
                <a:lnTo>
                  <a:pt x="1434253" y="38446"/>
                </a:lnTo>
                <a:lnTo>
                  <a:pt x="1450799" y="40423"/>
                </a:lnTo>
                <a:lnTo>
                  <a:pt x="1460041" y="31887"/>
                </a:lnTo>
                <a:lnTo>
                  <a:pt x="1463260" y="16309"/>
                </a:lnTo>
                <a:close/>
              </a:path>
              <a:path w="2327275" h="508000">
                <a:moveTo>
                  <a:pt x="1547080" y="16309"/>
                </a:moveTo>
                <a:lnTo>
                  <a:pt x="1539941" y="4556"/>
                </a:lnTo>
                <a:lnTo>
                  <a:pt x="1527048" y="0"/>
                </a:lnTo>
                <a:lnTo>
                  <a:pt x="1526196" y="17"/>
                </a:lnTo>
                <a:lnTo>
                  <a:pt x="1516082" y="3504"/>
                </a:lnTo>
                <a:lnTo>
                  <a:pt x="1509387" y="13540"/>
                </a:lnTo>
                <a:lnTo>
                  <a:pt x="1508391" y="30822"/>
                </a:lnTo>
                <a:lnTo>
                  <a:pt x="1518073" y="38446"/>
                </a:lnTo>
                <a:lnTo>
                  <a:pt x="1534619" y="40423"/>
                </a:lnTo>
                <a:lnTo>
                  <a:pt x="1543861" y="31887"/>
                </a:lnTo>
                <a:lnTo>
                  <a:pt x="1547080" y="16309"/>
                </a:lnTo>
                <a:close/>
              </a:path>
              <a:path w="2327275" h="508000">
                <a:moveTo>
                  <a:pt x="1630900" y="16309"/>
                </a:moveTo>
                <a:lnTo>
                  <a:pt x="1623761" y="4556"/>
                </a:lnTo>
                <a:lnTo>
                  <a:pt x="1610868" y="0"/>
                </a:lnTo>
                <a:lnTo>
                  <a:pt x="1610016" y="17"/>
                </a:lnTo>
                <a:lnTo>
                  <a:pt x="1599902" y="3504"/>
                </a:lnTo>
                <a:lnTo>
                  <a:pt x="1593207" y="13540"/>
                </a:lnTo>
                <a:lnTo>
                  <a:pt x="1592211" y="30822"/>
                </a:lnTo>
                <a:lnTo>
                  <a:pt x="1601893" y="38446"/>
                </a:lnTo>
                <a:lnTo>
                  <a:pt x="1618439" y="40423"/>
                </a:lnTo>
                <a:lnTo>
                  <a:pt x="1627681" y="31887"/>
                </a:lnTo>
                <a:lnTo>
                  <a:pt x="1630900" y="16309"/>
                </a:lnTo>
                <a:close/>
              </a:path>
              <a:path w="2327275" h="508000">
                <a:moveTo>
                  <a:pt x="1715313" y="15802"/>
                </a:moveTo>
                <a:lnTo>
                  <a:pt x="1707685" y="4405"/>
                </a:lnTo>
                <a:lnTo>
                  <a:pt x="1694688" y="0"/>
                </a:lnTo>
                <a:lnTo>
                  <a:pt x="1694214" y="5"/>
                </a:lnTo>
                <a:lnTo>
                  <a:pt x="1684126" y="3359"/>
                </a:lnTo>
                <a:lnTo>
                  <a:pt x="1677620" y="13415"/>
                </a:lnTo>
                <a:lnTo>
                  <a:pt x="1676711" y="30915"/>
                </a:lnTo>
                <a:lnTo>
                  <a:pt x="1686210" y="38390"/>
                </a:lnTo>
                <a:lnTo>
                  <a:pt x="1703034" y="40125"/>
                </a:lnTo>
                <a:lnTo>
                  <a:pt x="1712173" y="31408"/>
                </a:lnTo>
                <a:lnTo>
                  <a:pt x="1715313" y="15802"/>
                </a:lnTo>
                <a:close/>
              </a:path>
              <a:path w="2327275" h="508000">
                <a:moveTo>
                  <a:pt x="1799133" y="15802"/>
                </a:moveTo>
                <a:lnTo>
                  <a:pt x="1791505" y="4405"/>
                </a:lnTo>
                <a:lnTo>
                  <a:pt x="1778508" y="0"/>
                </a:lnTo>
                <a:lnTo>
                  <a:pt x="1778034" y="5"/>
                </a:lnTo>
                <a:lnTo>
                  <a:pt x="1767946" y="3359"/>
                </a:lnTo>
                <a:lnTo>
                  <a:pt x="1761440" y="13415"/>
                </a:lnTo>
                <a:lnTo>
                  <a:pt x="1760531" y="30915"/>
                </a:lnTo>
                <a:lnTo>
                  <a:pt x="1770030" y="38390"/>
                </a:lnTo>
                <a:lnTo>
                  <a:pt x="1786854" y="40125"/>
                </a:lnTo>
                <a:lnTo>
                  <a:pt x="1795993" y="31408"/>
                </a:lnTo>
                <a:lnTo>
                  <a:pt x="1799133" y="15802"/>
                </a:lnTo>
                <a:close/>
              </a:path>
              <a:path w="2327275" h="508000">
                <a:moveTo>
                  <a:pt x="1882953" y="15802"/>
                </a:moveTo>
                <a:lnTo>
                  <a:pt x="1875325" y="4405"/>
                </a:lnTo>
                <a:lnTo>
                  <a:pt x="1862327" y="0"/>
                </a:lnTo>
                <a:lnTo>
                  <a:pt x="1861854" y="5"/>
                </a:lnTo>
                <a:lnTo>
                  <a:pt x="1851766" y="3359"/>
                </a:lnTo>
                <a:lnTo>
                  <a:pt x="1845260" y="13415"/>
                </a:lnTo>
                <a:lnTo>
                  <a:pt x="1844351" y="30915"/>
                </a:lnTo>
                <a:lnTo>
                  <a:pt x="1853850" y="38390"/>
                </a:lnTo>
                <a:lnTo>
                  <a:pt x="1870674" y="40125"/>
                </a:lnTo>
                <a:lnTo>
                  <a:pt x="1879813" y="31408"/>
                </a:lnTo>
                <a:lnTo>
                  <a:pt x="1882953" y="15802"/>
                </a:lnTo>
                <a:close/>
              </a:path>
              <a:path w="2327275" h="508000">
                <a:moveTo>
                  <a:pt x="1966821" y="15802"/>
                </a:moveTo>
                <a:lnTo>
                  <a:pt x="1959468" y="4405"/>
                </a:lnTo>
                <a:lnTo>
                  <a:pt x="1946148" y="0"/>
                </a:lnTo>
                <a:lnTo>
                  <a:pt x="1945544" y="8"/>
                </a:lnTo>
                <a:lnTo>
                  <a:pt x="1935522" y="3415"/>
                </a:lnTo>
                <a:lnTo>
                  <a:pt x="1929090" y="13505"/>
                </a:lnTo>
                <a:lnTo>
                  <a:pt x="1928256" y="31039"/>
                </a:lnTo>
                <a:lnTo>
                  <a:pt x="1937839" y="38424"/>
                </a:lnTo>
                <a:lnTo>
                  <a:pt x="1954798" y="40134"/>
                </a:lnTo>
                <a:lnTo>
                  <a:pt x="1963837" y="31419"/>
                </a:lnTo>
                <a:lnTo>
                  <a:pt x="1966821" y="15802"/>
                </a:lnTo>
                <a:close/>
              </a:path>
              <a:path w="2327275" h="508000">
                <a:moveTo>
                  <a:pt x="2050641" y="15802"/>
                </a:moveTo>
                <a:lnTo>
                  <a:pt x="2043288" y="4405"/>
                </a:lnTo>
                <a:lnTo>
                  <a:pt x="2029968" y="0"/>
                </a:lnTo>
                <a:lnTo>
                  <a:pt x="2029364" y="8"/>
                </a:lnTo>
                <a:lnTo>
                  <a:pt x="2019342" y="3415"/>
                </a:lnTo>
                <a:lnTo>
                  <a:pt x="2012910" y="13505"/>
                </a:lnTo>
                <a:lnTo>
                  <a:pt x="2012076" y="31039"/>
                </a:lnTo>
                <a:lnTo>
                  <a:pt x="2021659" y="38424"/>
                </a:lnTo>
                <a:lnTo>
                  <a:pt x="2038618" y="40134"/>
                </a:lnTo>
                <a:lnTo>
                  <a:pt x="2047657" y="31419"/>
                </a:lnTo>
                <a:lnTo>
                  <a:pt x="2050641" y="15802"/>
                </a:lnTo>
                <a:close/>
              </a:path>
              <a:path w="2327275" h="508000">
                <a:moveTo>
                  <a:pt x="2134461" y="15802"/>
                </a:moveTo>
                <a:lnTo>
                  <a:pt x="2127108" y="4405"/>
                </a:lnTo>
                <a:lnTo>
                  <a:pt x="2113788" y="0"/>
                </a:lnTo>
                <a:lnTo>
                  <a:pt x="2113184" y="8"/>
                </a:lnTo>
                <a:lnTo>
                  <a:pt x="2103162" y="3415"/>
                </a:lnTo>
                <a:lnTo>
                  <a:pt x="2096730" y="13505"/>
                </a:lnTo>
                <a:lnTo>
                  <a:pt x="2095896" y="31039"/>
                </a:lnTo>
                <a:lnTo>
                  <a:pt x="2105479" y="38424"/>
                </a:lnTo>
                <a:lnTo>
                  <a:pt x="2122438" y="40134"/>
                </a:lnTo>
                <a:lnTo>
                  <a:pt x="2131477" y="31419"/>
                </a:lnTo>
                <a:lnTo>
                  <a:pt x="2134461" y="15802"/>
                </a:lnTo>
                <a:close/>
              </a:path>
              <a:path w="2327275" h="508000">
                <a:moveTo>
                  <a:pt x="2218402" y="16309"/>
                </a:moveTo>
                <a:lnTo>
                  <a:pt x="2211263" y="4556"/>
                </a:lnTo>
                <a:lnTo>
                  <a:pt x="2198370" y="0"/>
                </a:lnTo>
                <a:lnTo>
                  <a:pt x="2197545" y="14"/>
                </a:lnTo>
                <a:lnTo>
                  <a:pt x="2187100" y="3474"/>
                </a:lnTo>
                <a:lnTo>
                  <a:pt x="2180511" y="13509"/>
                </a:lnTo>
                <a:lnTo>
                  <a:pt x="2179567" y="30822"/>
                </a:lnTo>
                <a:lnTo>
                  <a:pt x="2189057" y="38446"/>
                </a:lnTo>
                <a:lnTo>
                  <a:pt x="2205941" y="40423"/>
                </a:lnTo>
                <a:lnTo>
                  <a:pt x="2215183" y="31887"/>
                </a:lnTo>
                <a:lnTo>
                  <a:pt x="2218402" y="16309"/>
                </a:lnTo>
                <a:close/>
              </a:path>
              <a:path w="2327275" h="508000">
                <a:moveTo>
                  <a:pt x="2302222" y="16309"/>
                </a:moveTo>
                <a:lnTo>
                  <a:pt x="2295083" y="4556"/>
                </a:lnTo>
                <a:lnTo>
                  <a:pt x="2282190" y="0"/>
                </a:lnTo>
                <a:lnTo>
                  <a:pt x="2281365" y="14"/>
                </a:lnTo>
                <a:lnTo>
                  <a:pt x="2270920" y="3474"/>
                </a:lnTo>
                <a:lnTo>
                  <a:pt x="2264331" y="13509"/>
                </a:lnTo>
                <a:lnTo>
                  <a:pt x="2263387" y="30822"/>
                </a:lnTo>
                <a:lnTo>
                  <a:pt x="2272877" y="38446"/>
                </a:lnTo>
                <a:lnTo>
                  <a:pt x="2289761" y="40423"/>
                </a:lnTo>
                <a:lnTo>
                  <a:pt x="2299003" y="31887"/>
                </a:lnTo>
                <a:lnTo>
                  <a:pt x="2302222" y="16309"/>
                </a:lnTo>
                <a:close/>
              </a:path>
              <a:path w="2327275" h="508000">
                <a:moveTo>
                  <a:pt x="2327148" y="80772"/>
                </a:moveTo>
                <a:lnTo>
                  <a:pt x="2327130" y="79920"/>
                </a:lnTo>
                <a:lnTo>
                  <a:pt x="2323643" y="69806"/>
                </a:lnTo>
                <a:lnTo>
                  <a:pt x="2313607" y="63111"/>
                </a:lnTo>
                <a:lnTo>
                  <a:pt x="2296325" y="62115"/>
                </a:lnTo>
                <a:lnTo>
                  <a:pt x="2288701" y="71797"/>
                </a:lnTo>
                <a:lnTo>
                  <a:pt x="2286724" y="88343"/>
                </a:lnTo>
                <a:lnTo>
                  <a:pt x="2295260" y="97585"/>
                </a:lnTo>
                <a:lnTo>
                  <a:pt x="2310838" y="100804"/>
                </a:lnTo>
                <a:lnTo>
                  <a:pt x="2322591" y="93665"/>
                </a:lnTo>
                <a:lnTo>
                  <a:pt x="2327148" y="80772"/>
                </a:lnTo>
                <a:close/>
              </a:path>
              <a:path w="2327275" h="508000">
                <a:moveTo>
                  <a:pt x="2327148" y="164592"/>
                </a:moveTo>
                <a:lnTo>
                  <a:pt x="2327109" y="163320"/>
                </a:lnTo>
                <a:lnTo>
                  <a:pt x="2323454" y="153418"/>
                </a:lnTo>
                <a:lnTo>
                  <a:pt x="2313308" y="146971"/>
                </a:lnTo>
                <a:lnTo>
                  <a:pt x="2295920" y="146231"/>
                </a:lnTo>
                <a:lnTo>
                  <a:pt x="2288677" y="156122"/>
                </a:lnTo>
                <a:lnTo>
                  <a:pt x="2287022" y="172938"/>
                </a:lnTo>
                <a:lnTo>
                  <a:pt x="2295739" y="182077"/>
                </a:lnTo>
                <a:lnTo>
                  <a:pt x="2311345" y="185217"/>
                </a:lnTo>
                <a:lnTo>
                  <a:pt x="2322742" y="177589"/>
                </a:lnTo>
                <a:lnTo>
                  <a:pt x="2327148" y="164592"/>
                </a:lnTo>
                <a:close/>
              </a:path>
              <a:path w="2327275" h="508000">
                <a:moveTo>
                  <a:pt x="2327148" y="248412"/>
                </a:moveTo>
                <a:lnTo>
                  <a:pt x="2327142" y="247938"/>
                </a:lnTo>
                <a:lnTo>
                  <a:pt x="2323788" y="237850"/>
                </a:lnTo>
                <a:lnTo>
                  <a:pt x="2313732" y="231344"/>
                </a:lnTo>
                <a:lnTo>
                  <a:pt x="2296232" y="230435"/>
                </a:lnTo>
                <a:lnTo>
                  <a:pt x="2288757" y="239934"/>
                </a:lnTo>
                <a:lnTo>
                  <a:pt x="2287022" y="256758"/>
                </a:lnTo>
                <a:lnTo>
                  <a:pt x="2295739" y="265897"/>
                </a:lnTo>
                <a:lnTo>
                  <a:pt x="2311345" y="269037"/>
                </a:lnTo>
                <a:lnTo>
                  <a:pt x="2322742" y="261409"/>
                </a:lnTo>
                <a:lnTo>
                  <a:pt x="2327148" y="248412"/>
                </a:lnTo>
                <a:close/>
              </a:path>
              <a:path w="2327275" h="508000">
                <a:moveTo>
                  <a:pt x="2327148" y="332232"/>
                </a:moveTo>
                <a:lnTo>
                  <a:pt x="2327142" y="331758"/>
                </a:lnTo>
                <a:lnTo>
                  <a:pt x="2323788" y="321670"/>
                </a:lnTo>
                <a:lnTo>
                  <a:pt x="2313732" y="315164"/>
                </a:lnTo>
                <a:lnTo>
                  <a:pt x="2296232" y="314255"/>
                </a:lnTo>
                <a:lnTo>
                  <a:pt x="2288757" y="323754"/>
                </a:lnTo>
                <a:lnTo>
                  <a:pt x="2287022" y="340578"/>
                </a:lnTo>
                <a:lnTo>
                  <a:pt x="2295739" y="349717"/>
                </a:lnTo>
                <a:lnTo>
                  <a:pt x="2311345" y="352857"/>
                </a:lnTo>
                <a:lnTo>
                  <a:pt x="2322742" y="345229"/>
                </a:lnTo>
                <a:lnTo>
                  <a:pt x="2327148" y="332232"/>
                </a:lnTo>
                <a:close/>
              </a:path>
              <a:path w="2327275" h="508000">
                <a:moveTo>
                  <a:pt x="2327148" y="416052"/>
                </a:moveTo>
                <a:lnTo>
                  <a:pt x="2327142" y="415578"/>
                </a:lnTo>
                <a:lnTo>
                  <a:pt x="2323788" y="405490"/>
                </a:lnTo>
                <a:lnTo>
                  <a:pt x="2313732" y="398984"/>
                </a:lnTo>
                <a:lnTo>
                  <a:pt x="2296232" y="398075"/>
                </a:lnTo>
                <a:lnTo>
                  <a:pt x="2288757" y="407574"/>
                </a:lnTo>
                <a:lnTo>
                  <a:pt x="2287022" y="424398"/>
                </a:lnTo>
                <a:lnTo>
                  <a:pt x="2295739" y="433537"/>
                </a:lnTo>
                <a:lnTo>
                  <a:pt x="2311345" y="436677"/>
                </a:lnTo>
                <a:lnTo>
                  <a:pt x="2322742" y="429049"/>
                </a:lnTo>
                <a:lnTo>
                  <a:pt x="2327148" y="416052"/>
                </a:lnTo>
                <a:close/>
              </a:path>
              <a:path w="2327275" h="508000">
                <a:moveTo>
                  <a:pt x="2310802" y="476741"/>
                </a:moveTo>
                <a:lnTo>
                  <a:pt x="2301155" y="469049"/>
                </a:lnTo>
                <a:lnTo>
                  <a:pt x="2284652" y="467011"/>
                </a:lnTo>
                <a:lnTo>
                  <a:pt x="2275319" y="475480"/>
                </a:lnTo>
                <a:lnTo>
                  <a:pt x="2272063" y="490942"/>
                </a:lnTo>
                <a:lnTo>
                  <a:pt x="2279202" y="502695"/>
                </a:lnTo>
                <a:lnTo>
                  <a:pt x="2292096" y="507492"/>
                </a:lnTo>
                <a:lnTo>
                  <a:pt x="2292873" y="507476"/>
                </a:lnTo>
                <a:lnTo>
                  <a:pt x="2303024" y="503839"/>
                </a:lnTo>
                <a:lnTo>
                  <a:pt x="2309762" y="493665"/>
                </a:lnTo>
                <a:lnTo>
                  <a:pt x="2310802" y="476741"/>
                </a:lnTo>
                <a:close/>
              </a:path>
              <a:path w="2327275" h="508000">
                <a:moveTo>
                  <a:pt x="2226982" y="476741"/>
                </a:moveTo>
                <a:lnTo>
                  <a:pt x="2217335" y="469049"/>
                </a:lnTo>
                <a:lnTo>
                  <a:pt x="2200832" y="467011"/>
                </a:lnTo>
                <a:lnTo>
                  <a:pt x="2191499" y="475480"/>
                </a:lnTo>
                <a:lnTo>
                  <a:pt x="2188243" y="490942"/>
                </a:lnTo>
                <a:lnTo>
                  <a:pt x="2195382" y="502695"/>
                </a:lnTo>
                <a:lnTo>
                  <a:pt x="2208276" y="507492"/>
                </a:lnTo>
                <a:lnTo>
                  <a:pt x="2209053" y="507476"/>
                </a:lnTo>
                <a:lnTo>
                  <a:pt x="2219204" y="503839"/>
                </a:lnTo>
                <a:lnTo>
                  <a:pt x="2225942" y="493665"/>
                </a:lnTo>
                <a:lnTo>
                  <a:pt x="2226982" y="476741"/>
                </a:lnTo>
                <a:close/>
              </a:path>
              <a:path w="2327275" h="508000">
                <a:moveTo>
                  <a:pt x="2143162" y="476741"/>
                </a:moveTo>
                <a:lnTo>
                  <a:pt x="2133515" y="469049"/>
                </a:lnTo>
                <a:lnTo>
                  <a:pt x="2117012" y="467011"/>
                </a:lnTo>
                <a:lnTo>
                  <a:pt x="2107679" y="475480"/>
                </a:lnTo>
                <a:lnTo>
                  <a:pt x="2104423" y="490942"/>
                </a:lnTo>
                <a:lnTo>
                  <a:pt x="2111562" y="502695"/>
                </a:lnTo>
                <a:lnTo>
                  <a:pt x="2124456" y="507492"/>
                </a:lnTo>
                <a:lnTo>
                  <a:pt x="2125233" y="507476"/>
                </a:lnTo>
                <a:lnTo>
                  <a:pt x="2135384" y="503839"/>
                </a:lnTo>
                <a:lnTo>
                  <a:pt x="2142122" y="493665"/>
                </a:lnTo>
                <a:lnTo>
                  <a:pt x="2143162" y="476741"/>
                </a:lnTo>
                <a:close/>
              </a:path>
              <a:path w="2327275" h="508000">
                <a:moveTo>
                  <a:pt x="2058662" y="476648"/>
                </a:moveTo>
                <a:lnTo>
                  <a:pt x="2049200" y="469103"/>
                </a:lnTo>
                <a:lnTo>
                  <a:pt x="2032418" y="467304"/>
                </a:lnTo>
                <a:lnTo>
                  <a:pt x="2023189" y="475950"/>
                </a:lnTo>
                <a:lnTo>
                  <a:pt x="2020010" y="491433"/>
                </a:lnTo>
                <a:lnTo>
                  <a:pt x="2027638" y="502852"/>
                </a:lnTo>
                <a:lnTo>
                  <a:pt x="2040636" y="507492"/>
                </a:lnTo>
                <a:lnTo>
                  <a:pt x="2041033" y="507487"/>
                </a:lnTo>
                <a:lnTo>
                  <a:pt x="2051160" y="503990"/>
                </a:lnTo>
                <a:lnTo>
                  <a:pt x="2057709" y="493790"/>
                </a:lnTo>
                <a:lnTo>
                  <a:pt x="2058662" y="476648"/>
                </a:lnTo>
                <a:close/>
              </a:path>
              <a:path w="2327275" h="508000">
                <a:moveTo>
                  <a:pt x="1974842" y="476648"/>
                </a:moveTo>
                <a:lnTo>
                  <a:pt x="1965380" y="469103"/>
                </a:lnTo>
                <a:lnTo>
                  <a:pt x="1948598" y="467304"/>
                </a:lnTo>
                <a:lnTo>
                  <a:pt x="1939369" y="475950"/>
                </a:lnTo>
                <a:lnTo>
                  <a:pt x="1936190" y="491433"/>
                </a:lnTo>
                <a:lnTo>
                  <a:pt x="1943818" y="502852"/>
                </a:lnTo>
                <a:lnTo>
                  <a:pt x="1956816" y="507492"/>
                </a:lnTo>
                <a:lnTo>
                  <a:pt x="1957213" y="507487"/>
                </a:lnTo>
                <a:lnTo>
                  <a:pt x="1967340" y="503990"/>
                </a:lnTo>
                <a:lnTo>
                  <a:pt x="1973889" y="493790"/>
                </a:lnTo>
                <a:lnTo>
                  <a:pt x="1974842" y="476648"/>
                </a:lnTo>
                <a:close/>
              </a:path>
              <a:path w="2327275" h="508000">
                <a:moveTo>
                  <a:pt x="1891022" y="476648"/>
                </a:moveTo>
                <a:lnTo>
                  <a:pt x="1881560" y="469103"/>
                </a:lnTo>
                <a:lnTo>
                  <a:pt x="1864778" y="467304"/>
                </a:lnTo>
                <a:lnTo>
                  <a:pt x="1855549" y="475950"/>
                </a:lnTo>
                <a:lnTo>
                  <a:pt x="1852370" y="491433"/>
                </a:lnTo>
                <a:lnTo>
                  <a:pt x="1859998" y="502852"/>
                </a:lnTo>
                <a:lnTo>
                  <a:pt x="1872995" y="507492"/>
                </a:lnTo>
                <a:lnTo>
                  <a:pt x="1873393" y="507487"/>
                </a:lnTo>
                <a:lnTo>
                  <a:pt x="1883520" y="503990"/>
                </a:lnTo>
                <a:lnTo>
                  <a:pt x="1890069" y="493790"/>
                </a:lnTo>
                <a:lnTo>
                  <a:pt x="1891022" y="476648"/>
                </a:lnTo>
                <a:close/>
              </a:path>
              <a:path w="2327275" h="508000">
                <a:moveTo>
                  <a:pt x="1807117" y="476525"/>
                </a:moveTo>
                <a:lnTo>
                  <a:pt x="1797572" y="469068"/>
                </a:lnTo>
                <a:lnTo>
                  <a:pt x="1780656" y="467294"/>
                </a:lnTo>
                <a:lnTo>
                  <a:pt x="1771523" y="475939"/>
                </a:lnTo>
                <a:lnTo>
                  <a:pt x="1768502" y="491433"/>
                </a:lnTo>
                <a:lnTo>
                  <a:pt x="1775855" y="502852"/>
                </a:lnTo>
                <a:lnTo>
                  <a:pt x="1789176" y="507492"/>
                </a:lnTo>
                <a:lnTo>
                  <a:pt x="1789703" y="507484"/>
                </a:lnTo>
                <a:lnTo>
                  <a:pt x="1799764" y="503932"/>
                </a:lnTo>
                <a:lnTo>
                  <a:pt x="1806239" y="493700"/>
                </a:lnTo>
                <a:lnTo>
                  <a:pt x="1807117" y="476525"/>
                </a:lnTo>
                <a:close/>
              </a:path>
              <a:path w="2327275" h="508000">
                <a:moveTo>
                  <a:pt x="1723297" y="476525"/>
                </a:moveTo>
                <a:lnTo>
                  <a:pt x="1713752" y="469068"/>
                </a:lnTo>
                <a:lnTo>
                  <a:pt x="1696836" y="467294"/>
                </a:lnTo>
                <a:lnTo>
                  <a:pt x="1687703" y="475939"/>
                </a:lnTo>
                <a:lnTo>
                  <a:pt x="1684682" y="491433"/>
                </a:lnTo>
                <a:lnTo>
                  <a:pt x="1692035" y="502852"/>
                </a:lnTo>
                <a:lnTo>
                  <a:pt x="1705356" y="507492"/>
                </a:lnTo>
                <a:lnTo>
                  <a:pt x="1705883" y="507484"/>
                </a:lnTo>
                <a:lnTo>
                  <a:pt x="1715944" y="503932"/>
                </a:lnTo>
                <a:lnTo>
                  <a:pt x="1722419" y="493700"/>
                </a:lnTo>
                <a:lnTo>
                  <a:pt x="1723297" y="476525"/>
                </a:lnTo>
                <a:close/>
              </a:path>
              <a:path w="2327275" h="508000">
                <a:moveTo>
                  <a:pt x="1639477" y="476525"/>
                </a:moveTo>
                <a:lnTo>
                  <a:pt x="1629932" y="469068"/>
                </a:lnTo>
                <a:lnTo>
                  <a:pt x="1613016" y="467294"/>
                </a:lnTo>
                <a:lnTo>
                  <a:pt x="1603883" y="475939"/>
                </a:lnTo>
                <a:lnTo>
                  <a:pt x="1600862" y="491433"/>
                </a:lnTo>
                <a:lnTo>
                  <a:pt x="1608215" y="502852"/>
                </a:lnTo>
                <a:lnTo>
                  <a:pt x="1621536" y="507492"/>
                </a:lnTo>
                <a:lnTo>
                  <a:pt x="1622063" y="507484"/>
                </a:lnTo>
                <a:lnTo>
                  <a:pt x="1632124" y="503932"/>
                </a:lnTo>
                <a:lnTo>
                  <a:pt x="1638599" y="493700"/>
                </a:lnTo>
                <a:lnTo>
                  <a:pt x="1639477" y="476525"/>
                </a:lnTo>
                <a:close/>
              </a:path>
              <a:path w="2327275" h="508000">
                <a:moveTo>
                  <a:pt x="1555803" y="476741"/>
                </a:moveTo>
                <a:lnTo>
                  <a:pt x="1546351" y="469049"/>
                </a:lnTo>
                <a:lnTo>
                  <a:pt x="1529510" y="467011"/>
                </a:lnTo>
                <a:lnTo>
                  <a:pt x="1520177" y="475480"/>
                </a:lnTo>
                <a:lnTo>
                  <a:pt x="1516921" y="490942"/>
                </a:lnTo>
                <a:lnTo>
                  <a:pt x="1524060" y="502695"/>
                </a:lnTo>
                <a:lnTo>
                  <a:pt x="1536954" y="507492"/>
                </a:lnTo>
                <a:lnTo>
                  <a:pt x="1537700" y="507479"/>
                </a:lnTo>
                <a:lnTo>
                  <a:pt x="1548186" y="503870"/>
                </a:lnTo>
                <a:lnTo>
                  <a:pt x="1554818" y="493696"/>
                </a:lnTo>
                <a:lnTo>
                  <a:pt x="1555803" y="476741"/>
                </a:lnTo>
                <a:close/>
              </a:path>
              <a:path w="2327275" h="508000">
                <a:moveTo>
                  <a:pt x="1471983" y="476741"/>
                </a:moveTo>
                <a:lnTo>
                  <a:pt x="1462531" y="469049"/>
                </a:lnTo>
                <a:lnTo>
                  <a:pt x="1445690" y="467011"/>
                </a:lnTo>
                <a:lnTo>
                  <a:pt x="1436357" y="475480"/>
                </a:lnTo>
                <a:lnTo>
                  <a:pt x="1433101" y="490942"/>
                </a:lnTo>
                <a:lnTo>
                  <a:pt x="1440240" y="502695"/>
                </a:lnTo>
                <a:lnTo>
                  <a:pt x="1453134" y="507492"/>
                </a:lnTo>
                <a:lnTo>
                  <a:pt x="1453880" y="507479"/>
                </a:lnTo>
                <a:lnTo>
                  <a:pt x="1464366" y="503870"/>
                </a:lnTo>
                <a:lnTo>
                  <a:pt x="1470998" y="493696"/>
                </a:lnTo>
                <a:lnTo>
                  <a:pt x="1471983" y="476741"/>
                </a:lnTo>
                <a:close/>
              </a:path>
              <a:path w="2327275" h="508000">
                <a:moveTo>
                  <a:pt x="1388163" y="476741"/>
                </a:moveTo>
                <a:lnTo>
                  <a:pt x="1378711" y="469049"/>
                </a:lnTo>
                <a:lnTo>
                  <a:pt x="1361870" y="467011"/>
                </a:lnTo>
                <a:lnTo>
                  <a:pt x="1352537" y="475480"/>
                </a:lnTo>
                <a:lnTo>
                  <a:pt x="1349281" y="490942"/>
                </a:lnTo>
                <a:lnTo>
                  <a:pt x="1356420" y="502695"/>
                </a:lnTo>
                <a:lnTo>
                  <a:pt x="1369314" y="507492"/>
                </a:lnTo>
                <a:lnTo>
                  <a:pt x="1370060" y="507479"/>
                </a:lnTo>
                <a:lnTo>
                  <a:pt x="1380546" y="503870"/>
                </a:lnTo>
                <a:lnTo>
                  <a:pt x="1387178" y="493696"/>
                </a:lnTo>
                <a:lnTo>
                  <a:pt x="1388163" y="476741"/>
                </a:lnTo>
                <a:close/>
              </a:path>
              <a:path w="2327275" h="508000">
                <a:moveTo>
                  <a:pt x="1304200" y="476741"/>
                </a:moveTo>
                <a:lnTo>
                  <a:pt x="1294553" y="469049"/>
                </a:lnTo>
                <a:lnTo>
                  <a:pt x="1278050" y="467011"/>
                </a:lnTo>
                <a:lnTo>
                  <a:pt x="1268717" y="475480"/>
                </a:lnTo>
                <a:lnTo>
                  <a:pt x="1265461" y="490942"/>
                </a:lnTo>
                <a:lnTo>
                  <a:pt x="1272600" y="502695"/>
                </a:lnTo>
                <a:lnTo>
                  <a:pt x="1285494" y="507492"/>
                </a:lnTo>
                <a:lnTo>
                  <a:pt x="1286271" y="507476"/>
                </a:lnTo>
                <a:lnTo>
                  <a:pt x="1296422" y="503839"/>
                </a:lnTo>
                <a:lnTo>
                  <a:pt x="1303160" y="493665"/>
                </a:lnTo>
                <a:lnTo>
                  <a:pt x="1304200" y="476741"/>
                </a:lnTo>
                <a:close/>
              </a:path>
              <a:path w="2327275" h="508000">
                <a:moveTo>
                  <a:pt x="1220380" y="476741"/>
                </a:moveTo>
                <a:lnTo>
                  <a:pt x="1210733" y="469049"/>
                </a:lnTo>
                <a:lnTo>
                  <a:pt x="1194230" y="467011"/>
                </a:lnTo>
                <a:lnTo>
                  <a:pt x="1184897" y="475480"/>
                </a:lnTo>
                <a:lnTo>
                  <a:pt x="1181641" y="490942"/>
                </a:lnTo>
                <a:lnTo>
                  <a:pt x="1188780" y="502695"/>
                </a:lnTo>
                <a:lnTo>
                  <a:pt x="1201674" y="507492"/>
                </a:lnTo>
                <a:lnTo>
                  <a:pt x="1202451" y="507476"/>
                </a:lnTo>
                <a:lnTo>
                  <a:pt x="1212602" y="503839"/>
                </a:lnTo>
                <a:lnTo>
                  <a:pt x="1219340" y="493665"/>
                </a:lnTo>
                <a:lnTo>
                  <a:pt x="1220380" y="476741"/>
                </a:lnTo>
                <a:close/>
              </a:path>
              <a:path w="2327275" h="508000">
                <a:moveTo>
                  <a:pt x="1136560" y="476741"/>
                </a:moveTo>
                <a:lnTo>
                  <a:pt x="1126913" y="469049"/>
                </a:lnTo>
                <a:lnTo>
                  <a:pt x="1110410" y="467011"/>
                </a:lnTo>
                <a:lnTo>
                  <a:pt x="1101077" y="475480"/>
                </a:lnTo>
                <a:lnTo>
                  <a:pt x="1097821" y="490942"/>
                </a:lnTo>
                <a:lnTo>
                  <a:pt x="1104960" y="502695"/>
                </a:lnTo>
                <a:lnTo>
                  <a:pt x="1117854" y="507492"/>
                </a:lnTo>
                <a:lnTo>
                  <a:pt x="1118631" y="507476"/>
                </a:lnTo>
                <a:lnTo>
                  <a:pt x="1128782" y="503839"/>
                </a:lnTo>
                <a:lnTo>
                  <a:pt x="1135520" y="493665"/>
                </a:lnTo>
                <a:lnTo>
                  <a:pt x="1136560" y="476741"/>
                </a:lnTo>
                <a:close/>
              </a:path>
              <a:path w="2327275" h="508000">
                <a:moveTo>
                  <a:pt x="1052060" y="476648"/>
                </a:moveTo>
                <a:lnTo>
                  <a:pt x="1042598" y="469103"/>
                </a:lnTo>
                <a:lnTo>
                  <a:pt x="1025816" y="467304"/>
                </a:lnTo>
                <a:lnTo>
                  <a:pt x="1016587" y="475950"/>
                </a:lnTo>
                <a:lnTo>
                  <a:pt x="1013408" y="491433"/>
                </a:lnTo>
                <a:lnTo>
                  <a:pt x="1021036" y="502852"/>
                </a:lnTo>
                <a:lnTo>
                  <a:pt x="1034034" y="507492"/>
                </a:lnTo>
                <a:lnTo>
                  <a:pt x="1034431" y="507487"/>
                </a:lnTo>
                <a:lnTo>
                  <a:pt x="1044558" y="503990"/>
                </a:lnTo>
                <a:lnTo>
                  <a:pt x="1051107" y="493790"/>
                </a:lnTo>
                <a:lnTo>
                  <a:pt x="1052060" y="476648"/>
                </a:lnTo>
                <a:close/>
              </a:path>
              <a:path w="2327275" h="508000">
                <a:moveTo>
                  <a:pt x="968240" y="476648"/>
                </a:moveTo>
                <a:lnTo>
                  <a:pt x="958778" y="469103"/>
                </a:lnTo>
                <a:lnTo>
                  <a:pt x="941996" y="467304"/>
                </a:lnTo>
                <a:lnTo>
                  <a:pt x="932767" y="475950"/>
                </a:lnTo>
                <a:lnTo>
                  <a:pt x="929588" y="491433"/>
                </a:lnTo>
                <a:lnTo>
                  <a:pt x="937216" y="502852"/>
                </a:lnTo>
                <a:lnTo>
                  <a:pt x="950213" y="507492"/>
                </a:lnTo>
                <a:lnTo>
                  <a:pt x="950611" y="507487"/>
                </a:lnTo>
                <a:lnTo>
                  <a:pt x="960738" y="503990"/>
                </a:lnTo>
                <a:lnTo>
                  <a:pt x="967287" y="493790"/>
                </a:lnTo>
                <a:lnTo>
                  <a:pt x="968240" y="476648"/>
                </a:lnTo>
                <a:close/>
              </a:path>
              <a:path w="2327275" h="508000">
                <a:moveTo>
                  <a:pt x="884420" y="476648"/>
                </a:moveTo>
                <a:lnTo>
                  <a:pt x="874958" y="469103"/>
                </a:lnTo>
                <a:lnTo>
                  <a:pt x="858176" y="467304"/>
                </a:lnTo>
                <a:lnTo>
                  <a:pt x="848947" y="475950"/>
                </a:lnTo>
                <a:lnTo>
                  <a:pt x="845768" y="491433"/>
                </a:lnTo>
                <a:lnTo>
                  <a:pt x="853396" y="502852"/>
                </a:lnTo>
                <a:lnTo>
                  <a:pt x="866394" y="507492"/>
                </a:lnTo>
                <a:lnTo>
                  <a:pt x="866791" y="507487"/>
                </a:lnTo>
                <a:lnTo>
                  <a:pt x="876918" y="503990"/>
                </a:lnTo>
                <a:lnTo>
                  <a:pt x="883467" y="493790"/>
                </a:lnTo>
                <a:lnTo>
                  <a:pt x="884420" y="476648"/>
                </a:lnTo>
                <a:close/>
              </a:path>
              <a:path w="2327275" h="508000">
                <a:moveTo>
                  <a:pt x="800515" y="476525"/>
                </a:moveTo>
                <a:lnTo>
                  <a:pt x="790970" y="469068"/>
                </a:lnTo>
                <a:lnTo>
                  <a:pt x="774054" y="467294"/>
                </a:lnTo>
                <a:lnTo>
                  <a:pt x="764921" y="475939"/>
                </a:lnTo>
                <a:lnTo>
                  <a:pt x="761900" y="491433"/>
                </a:lnTo>
                <a:lnTo>
                  <a:pt x="769253" y="502852"/>
                </a:lnTo>
                <a:lnTo>
                  <a:pt x="782574" y="507492"/>
                </a:lnTo>
                <a:lnTo>
                  <a:pt x="783101" y="507484"/>
                </a:lnTo>
                <a:lnTo>
                  <a:pt x="793162" y="503932"/>
                </a:lnTo>
                <a:lnTo>
                  <a:pt x="799637" y="493700"/>
                </a:lnTo>
                <a:lnTo>
                  <a:pt x="800515" y="476525"/>
                </a:lnTo>
                <a:close/>
              </a:path>
              <a:path w="2327275" h="508000">
                <a:moveTo>
                  <a:pt x="716695" y="476525"/>
                </a:moveTo>
                <a:lnTo>
                  <a:pt x="707150" y="469068"/>
                </a:lnTo>
                <a:lnTo>
                  <a:pt x="690234" y="467294"/>
                </a:lnTo>
                <a:lnTo>
                  <a:pt x="681101" y="475939"/>
                </a:lnTo>
                <a:lnTo>
                  <a:pt x="678080" y="491433"/>
                </a:lnTo>
                <a:lnTo>
                  <a:pt x="685433" y="502852"/>
                </a:lnTo>
                <a:lnTo>
                  <a:pt x="698754" y="507492"/>
                </a:lnTo>
                <a:lnTo>
                  <a:pt x="699281" y="507484"/>
                </a:lnTo>
                <a:lnTo>
                  <a:pt x="709342" y="503932"/>
                </a:lnTo>
                <a:lnTo>
                  <a:pt x="715817" y="493700"/>
                </a:lnTo>
                <a:lnTo>
                  <a:pt x="716695" y="476525"/>
                </a:lnTo>
                <a:close/>
              </a:path>
              <a:path w="2327275" h="508000">
                <a:moveTo>
                  <a:pt x="632875" y="476525"/>
                </a:moveTo>
                <a:lnTo>
                  <a:pt x="623330" y="469068"/>
                </a:lnTo>
                <a:lnTo>
                  <a:pt x="606414" y="467294"/>
                </a:lnTo>
                <a:lnTo>
                  <a:pt x="597281" y="475939"/>
                </a:lnTo>
                <a:lnTo>
                  <a:pt x="594260" y="491433"/>
                </a:lnTo>
                <a:lnTo>
                  <a:pt x="601613" y="502852"/>
                </a:lnTo>
                <a:lnTo>
                  <a:pt x="614934" y="507492"/>
                </a:lnTo>
                <a:lnTo>
                  <a:pt x="615461" y="507484"/>
                </a:lnTo>
                <a:lnTo>
                  <a:pt x="625522" y="503932"/>
                </a:lnTo>
                <a:lnTo>
                  <a:pt x="631997" y="493700"/>
                </a:lnTo>
                <a:lnTo>
                  <a:pt x="632875" y="476525"/>
                </a:lnTo>
                <a:close/>
              </a:path>
              <a:path w="2327275" h="508000">
                <a:moveTo>
                  <a:pt x="549201" y="476741"/>
                </a:moveTo>
                <a:lnTo>
                  <a:pt x="539749" y="469049"/>
                </a:lnTo>
                <a:lnTo>
                  <a:pt x="522908" y="467011"/>
                </a:lnTo>
                <a:lnTo>
                  <a:pt x="513575" y="475480"/>
                </a:lnTo>
                <a:lnTo>
                  <a:pt x="510319" y="490942"/>
                </a:lnTo>
                <a:lnTo>
                  <a:pt x="517458" y="502695"/>
                </a:lnTo>
                <a:lnTo>
                  <a:pt x="530352" y="507492"/>
                </a:lnTo>
                <a:lnTo>
                  <a:pt x="531098" y="507479"/>
                </a:lnTo>
                <a:lnTo>
                  <a:pt x="541584" y="503870"/>
                </a:lnTo>
                <a:lnTo>
                  <a:pt x="548216" y="493696"/>
                </a:lnTo>
                <a:lnTo>
                  <a:pt x="549201" y="476741"/>
                </a:lnTo>
                <a:close/>
              </a:path>
              <a:path w="2327275" h="508000">
                <a:moveTo>
                  <a:pt x="465381" y="476741"/>
                </a:moveTo>
                <a:lnTo>
                  <a:pt x="455929" y="469049"/>
                </a:lnTo>
                <a:lnTo>
                  <a:pt x="439088" y="467011"/>
                </a:lnTo>
                <a:lnTo>
                  <a:pt x="429755" y="475480"/>
                </a:lnTo>
                <a:lnTo>
                  <a:pt x="426499" y="490942"/>
                </a:lnTo>
                <a:lnTo>
                  <a:pt x="433638" y="502695"/>
                </a:lnTo>
                <a:lnTo>
                  <a:pt x="446531" y="507492"/>
                </a:lnTo>
                <a:lnTo>
                  <a:pt x="447278" y="507479"/>
                </a:lnTo>
                <a:lnTo>
                  <a:pt x="457764" y="503870"/>
                </a:lnTo>
                <a:lnTo>
                  <a:pt x="464396" y="493696"/>
                </a:lnTo>
                <a:lnTo>
                  <a:pt x="465381" y="476741"/>
                </a:lnTo>
                <a:close/>
              </a:path>
              <a:path w="2327275" h="508000">
                <a:moveTo>
                  <a:pt x="381561" y="476741"/>
                </a:moveTo>
                <a:lnTo>
                  <a:pt x="372109" y="469049"/>
                </a:lnTo>
                <a:lnTo>
                  <a:pt x="355268" y="467011"/>
                </a:lnTo>
                <a:lnTo>
                  <a:pt x="345935" y="475480"/>
                </a:lnTo>
                <a:lnTo>
                  <a:pt x="342679" y="490942"/>
                </a:lnTo>
                <a:lnTo>
                  <a:pt x="349818" y="502695"/>
                </a:lnTo>
                <a:lnTo>
                  <a:pt x="362712" y="507492"/>
                </a:lnTo>
                <a:lnTo>
                  <a:pt x="363458" y="507479"/>
                </a:lnTo>
                <a:lnTo>
                  <a:pt x="373944" y="503870"/>
                </a:lnTo>
                <a:lnTo>
                  <a:pt x="380576" y="493696"/>
                </a:lnTo>
                <a:lnTo>
                  <a:pt x="381561" y="476741"/>
                </a:lnTo>
                <a:close/>
              </a:path>
              <a:path w="2327275" h="508000">
                <a:moveTo>
                  <a:pt x="297598" y="476741"/>
                </a:moveTo>
                <a:lnTo>
                  <a:pt x="287951" y="469049"/>
                </a:lnTo>
                <a:lnTo>
                  <a:pt x="271448" y="467011"/>
                </a:lnTo>
                <a:lnTo>
                  <a:pt x="262115" y="475480"/>
                </a:lnTo>
                <a:lnTo>
                  <a:pt x="258859" y="490942"/>
                </a:lnTo>
                <a:lnTo>
                  <a:pt x="265998" y="502695"/>
                </a:lnTo>
                <a:lnTo>
                  <a:pt x="278892" y="507492"/>
                </a:lnTo>
                <a:lnTo>
                  <a:pt x="279669" y="507476"/>
                </a:lnTo>
                <a:lnTo>
                  <a:pt x="289820" y="503839"/>
                </a:lnTo>
                <a:lnTo>
                  <a:pt x="296558" y="493665"/>
                </a:lnTo>
                <a:lnTo>
                  <a:pt x="297598" y="476741"/>
                </a:lnTo>
                <a:close/>
              </a:path>
              <a:path w="2327275" h="508000">
                <a:moveTo>
                  <a:pt x="213778" y="476741"/>
                </a:moveTo>
                <a:lnTo>
                  <a:pt x="204131" y="469049"/>
                </a:lnTo>
                <a:lnTo>
                  <a:pt x="187628" y="467011"/>
                </a:lnTo>
                <a:lnTo>
                  <a:pt x="178295" y="475480"/>
                </a:lnTo>
                <a:lnTo>
                  <a:pt x="175039" y="490942"/>
                </a:lnTo>
                <a:lnTo>
                  <a:pt x="182178" y="502695"/>
                </a:lnTo>
                <a:lnTo>
                  <a:pt x="195072" y="507492"/>
                </a:lnTo>
                <a:lnTo>
                  <a:pt x="195849" y="507476"/>
                </a:lnTo>
                <a:lnTo>
                  <a:pt x="206000" y="503839"/>
                </a:lnTo>
                <a:lnTo>
                  <a:pt x="212738" y="493665"/>
                </a:lnTo>
                <a:lnTo>
                  <a:pt x="213778" y="476741"/>
                </a:lnTo>
                <a:close/>
              </a:path>
              <a:path w="2327275" h="508000">
                <a:moveTo>
                  <a:pt x="129958" y="476741"/>
                </a:moveTo>
                <a:lnTo>
                  <a:pt x="120311" y="469049"/>
                </a:lnTo>
                <a:lnTo>
                  <a:pt x="103808" y="467011"/>
                </a:lnTo>
                <a:lnTo>
                  <a:pt x="94475" y="475480"/>
                </a:lnTo>
                <a:lnTo>
                  <a:pt x="91219" y="490942"/>
                </a:lnTo>
                <a:lnTo>
                  <a:pt x="98358" y="502695"/>
                </a:lnTo>
                <a:lnTo>
                  <a:pt x="111252" y="507492"/>
                </a:lnTo>
                <a:lnTo>
                  <a:pt x="112029" y="507476"/>
                </a:lnTo>
                <a:lnTo>
                  <a:pt x="122180" y="503839"/>
                </a:lnTo>
                <a:lnTo>
                  <a:pt x="128918" y="493665"/>
                </a:lnTo>
                <a:lnTo>
                  <a:pt x="129958" y="476741"/>
                </a:lnTo>
                <a:close/>
              </a:path>
              <a:path w="2327275" h="508000">
                <a:moveTo>
                  <a:pt x="45458" y="476648"/>
                </a:moveTo>
                <a:lnTo>
                  <a:pt x="35996" y="469103"/>
                </a:lnTo>
                <a:lnTo>
                  <a:pt x="19214" y="467304"/>
                </a:lnTo>
                <a:lnTo>
                  <a:pt x="9985" y="475950"/>
                </a:lnTo>
                <a:lnTo>
                  <a:pt x="6806" y="491433"/>
                </a:lnTo>
                <a:lnTo>
                  <a:pt x="14434" y="502852"/>
                </a:lnTo>
                <a:lnTo>
                  <a:pt x="27432" y="507492"/>
                </a:lnTo>
                <a:lnTo>
                  <a:pt x="27829" y="507487"/>
                </a:lnTo>
                <a:lnTo>
                  <a:pt x="37956" y="503990"/>
                </a:lnTo>
                <a:lnTo>
                  <a:pt x="44505" y="493790"/>
                </a:lnTo>
                <a:lnTo>
                  <a:pt x="45458" y="476648"/>
                </a:lnTo>
                <a:close/>
              </a:path>
            </a:pathLst>
          </a:custGeom>
          <a:solidFill>
            <a:srgbClr val="FF8000"/>
          </a:solidFill>
        </p:spPr>
        <p:txBody>
          <a:bodyPr wrap="square" lIns="0" tIns="0" rIns="0" bIns="0" rtlCol="0"/>
          <a:lstStyle/>
          <a:p>
            <a:endParaRPr sz="1588"/>
          </a:p>
        </p:txBody>
      </p:sp>
      <p:sp>
        <p:nvSpPr>
          <p:cNvPr id="20" name="object 20"/>
          <p:cNvSpPr txBox="1"/>
          <p:nvPr/>
        </p:nvSpPr>
        <p:spPr>
          <a:xfrm>
            <a:off x="2215403" y="4722569"/>
            <a:ext cx="1623732" cy="156197"/>
          </a:xfrm>
          <a:prstGeom prst="rect">
            <a:avLst/>
          </a:prstGeom>
        </p:spPr>
        <p:txBody>
          <a:bodyPr vert="horz" wrap="square" lIns="0" tIns="0" rIns="0" bIns="0" rtlCol="0">
            <a:spAutoFit/>
          </a:bodyPr>
          <a:lstStyle/>
          <a:p>
            <a:pPr marL="11206"/>
            <a:r>
              <a:rPr sz="1015" spc="-4" dirty="0">
                <a:solidFill>
                  <a:srgbClr val="6B6C71"/>
                </a:solidFill>
                <a:latin typeface="Arial"/>
                <a:cs typeface="Arial"/>
              </a:rPr>
              <a:t>Standardiz</a:t>
            </a:r>
            <a:r>
              <a:rPr sz="1015" dirty="0">
                <a:solidFill>
                  <a:srgbClr val="6B6C71"/>
                </a:solidFill>
                <a:latin typeface="Arial"/>
                <a:cs typeface="Arial"/>
              </a:rPr>
              <a:t>e</a:t>
            </a:r>
            <a:r>
              <a:rPr sz="1015" spc="-22" dirty="0">
                <a:solidFill>
                  <a:srgbClr val="6B6C71"/>
                </a:solidFill>
                <a:latin typeface="Arial"/>
                <a:cs typeface="Arial"/>
              </a:rPr>
              <a:t> </a:t>
            </a:r>
            <a:r>
              <a:rPr sz="1015" spc="-4" dirty="0">
                <a:solidFill>
                  <a:srgbClr val="6B6C71"/>
                </a:solidFill>
                <a:latin typeface="Arial"/>
                <a:cs typeface="Arial"/>
              </a:rPr>
              <a:t>you</a:t>
            </a:r>
            <a:r>
              <a:rPr sz="1015" dirty="0">
                <a:solidFill>
                  <a:srgbClr val="6B6C71"/>
                </a:solidFill>
                <a:latin typeface="Arial"/>
                <a:cs typeface="Arial"/>
              </a:rPr>
              <a:t>r</a:t>
            </a:r>
            <a:r>
              <a:rPr sz="1015" spc="-9" dirty="0">
                <a:solidFill>
                  <a:srgbClr val="6B6C71"/>
                </a:solidFill>
                <a:latin typeface="Arial"/>
                <a:cs typeface="Arial"/>
              </a:rPr>
              <a:t> </a:t>
            </a:r>
            <a:r>
              <a:rPr sz="1015" spc="-4" dirty="0">
                <a:solidFill>
                  <a:srgbClr val="6B6C71"/>
                </a:solidFill>
                <a:latin typeface="Arial"/>
                <a:cs typeface="Arial"/>
              </a:rPr>
              <a:t>processes</a:t>
            </a:r>
            <a:endParaRPr sz="1015">
              <a:latin typeface="Arial"/>
              <a:cs typeface="Arial"/>
            </a:endParaRPr>
          </a:p>
        </p:txBody>
      </p:sp>
    </p:spTree>
    <p:extLst>
      <p:ext uri="{BB962C8B-B14F-4D97-AF65-F5344CB8AC3E}">
        <p14:creationId xmlns:p14="http://schemas.microsoft.com/office/powerpoint/2010/main" xmlns="" val="272695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6435091" y="2033057"/>
            <a:ext cx="3527051" cy="2635530"/>
          </a:xfrm>
          <a:prstGeom prst="rect">
            <a:avLst/>
          </a:prstGeom>
        </p:spPr>
        <p:txBody>
          <a:bodyPr vert="horz" wrap="square" lIns="0" tIns="0" rIns="0" bIns="0" rtlCol="0">
            <a:spAutoFit/>
          </a:bodyPr>
          <a:lstStyle/>
          <a:p>
            <a:pPr marL="11206"/>
            <a:r>
              <a:rPr sz="2338" b="1" spc="-31" dirty="0">
                <a:solidFill>
                  <a:srgbClr val="6B6C71"/>
                </a:solidFill>
                <a:latin typeface="Arial"/>
                <a:cs typeface="Arial"/>
              </a:rPr>
              <a:t>Clien</a:t>
            </a:r>
            <a:r>
              <a:rPr sz="2338" b="1" spc="-9" dirty="0">
                <a:solidFill>
                  <a:srgbClr val="6B6C71"/>
                </a:solidFill>
                <a:latin typeface="Arial"/>
                <a:cs typeface="Arial"/>
              </a:rPr>
              <a:t>t</a:t>
            </a:r>
            <a:r>
              <a:rPr sz="2338" b="1" spc="-35" dirty="0">
                <a:solidFill>
                  <a:srgbClr val="6B6C71"/>
                </a:solidFill>
                <a:latin typeface="Arial"/>
                <a:cs typeface="Arial"/>
              </a:rPr>
              <a:t> </a:t>
            </a:r>
            <a:r>
              <a:rPr sz="2338" b="1" spc="-31" dirty="0">
                <a:solidFill>
                  <a:srgbClr val="6B6C71"/>
                </a:solidFill>
                <a:latin typeface="Arial"/>
                <a:cs typeface="Arial"/>
              </a:rPr>
              <a:t>Role</a:t>
            </a:r>
            <a:endParaRPr sz="2338">
              <a:latin typeface="Arial"/>
              <a:cs typeface="Arial"/>
            </a:endParaRPr>
          </a:p>
          <a:p>
            <a:pPr marL="144003" marR="4483" indent="-132797">
              <a:lnSpc>
                <a:spcPts val="1659"/>
              </a:lnSpc>
              <a:spcBef>
                <a:spcPts val="503"/>
              </a:spcBef>
              <a:buClr>
                <a:srgbClr val="6B6C71"/>
              </a:buClr>
              <a:buSzPct val="87878"/>
              <a:buFont typeface="Arial"/>
              <a:buChar char="•"/>
              <a:tabLst>
                <a:tab pos="144564" algn="l"/>
              </a:tabLst>
            </a:pPr>
            <a:r>
              <a:rPr sz="1456" spc="-18" dirty="0">
                <a:solidFill>
                  <a:srgbClr val="6B6C71"/>
                </a:solidFill>
                <a:latin typeface="Arial"/>
                <a:cs typeface="Arial"/>
              </a:rPr>
              <a:t>Provid</a:t>
            </a:r>
            <a:r>
              <a:rPr sz="1456" dirty="0">
                <a:solidFill>
                  <a:srgbClr val="6B6C71"/>
                </a:solidFill>
                <a:latin typeface="Arial"/>
                <a:cs typeface="Arial"/>
              </a:rPr>
              <a:t>e</a:t>
            </a:r>
            <a:r>
              <a:rPr sz="1456" spc="-26" dirty="0">
                <a:solidFill>
                  <a:srgbClr val="6B6C71"/>
                </a:solidFill>
                <a:latin typeface="Arial"/>
                <a:cs typeface="Arial"/>
              </a:rPr>
              <a:t> </a:t>
            </a:r>
            <a:r>
              <a:rPr sz="1456" spc="-18" dirty="0">
                <a:solidFill>
                  <a:srgbClr val="6B6C71"/>
                </a:solidFill>
                <a:latin typeface="Arial"/>
                <a:cs typeface="Arial"/>
              </a:rPr>
              <a:t>documentatio</a:t>
            </a:r>
            <a:r>
              <a:rPr sz="1456" dirty="0">
                <a:solidFill>
                  <a:srgbClr val="6B6C71"/>
                </a:solidFill>
                <a:latin typeface="Arial"/>
                <a:cs typeface="Arial"/>
              </a:rPr>
              <a:t>n</a:t>
            </a:r>
            <a:r>
              <a:rPr sz="1456" spc="-26" dirty="0">
                <a:solidFill>
                  <a:srgbClr val="6B6C71"/>
                </a:solidFill>
                <a:latin typeface="Arial"/>
                <a:cs typeface="Arial"/>
              </a:rPr>
              <a:t> </a:t>
            </a:r>
            <a:r>
              <a:rPr sz="1456" spc="-18" dirty="0">
                <a:solidFill>
                  <a:srgbClr val="6B6C71"/>
                </a:solidFill>
                <a:latin typeface="Arial"/>
                <a:cs typeface="Arial"/>
              </a:rPr>
              <a:t>o</a:t>
            </a:r>
            <a:r>
              <a:rPr sz="1456" dirty="0">
                <a:solidFill>
                  <a:srgbClr val="6B6C71"/>
                </a:solidFill>
                <a:latin typeface="Arial"/>
                <a:cs typeface="Arial"/>
              </a:rPr>
              <a:t>r</a:t>
            </a:r>
            <a:r>
              <a:rPr sz="1456" spc="-40" dirty="0">
                <a:solidFill>
                  <a:srgbClr val="6B6C71"/>
                </a:solidFill>
                <a:latin typeface="Arial"/>
                <a:cs typeface="Arial"/>
              </a:rPr>
              <a:t> </a:t>
            </a:r>
            <a:r>
              <a:rPr sz="1456" spc="-13" dirty="0">
                <a:solidFill>
                  <a:srgbClr val="6B6C71"/>
                </a:solidFill>
                <a:latin typeface="Arial"/>
                <a:cs typeface="Arial"/>
              </a:rPr>
              <a:t>c</a:t>
            </a:r>
            <a:r>
              <a:rPr sz="1456" spc="-18" dirty="0">
                <a:solidFill>
                  <a:srgbClr val="6B6C71"/>
                </a:solidFill>
                <a:latin typeface="Arial"/>
                <a:cs typeface="Arial"/>
              </a:rPr>
              <a:t>urren</a:t>
            </a:r>
            <a:r>
              <a:rPr sz="1456" dirty="0">
                <a:solidFill>
                  <a:srgbClr val="6B6C71"/>
                </a:solidFill>
                <a:latin typeface="Arial"/>
                <a:cs typeface="Arial"/>
              </a:rPr>
              <a:t>t</a:t>
            </a:r>
            <a:r>
              <a:rPr sz="1456" spc="-40" dirty="0">
                <a:solidFill>
                  <a:srgbClr val="6B6C71"/>
                </a:solidFill>
                <a:latin typeface="Arial"/>
                <a:cs typeface="Arial"/>
              </a:rPr>
              <a:t> </a:t>
            </a:r>
            <a:r>
              <a:rPr sz="1456" spc="-18" dirty="0">
                <a:solidFill>
                  <a:srgbClr val="6B6C71"/>
                </a:solidFill>
                <a:latin typeface="Arial"/>
                <a:cs typeface="Arial"/>
              </a:rPr>
              <a:t>platform t</a:t>
            </a:r>
            <a:r>
              <a:rPr sz="1456" dirty="0">
                <a:solidFill>
                  <a:srgbClr val="6B6C71"/>
                </a:solidFill>
                <a:latin typeface="Arial"/>
                <a:cs typeface="Arial"/>
              </a:rPr>
              <a:t>o</a:t>
            </a:r>
            <a:r>
              <a:rPr sz="1456" spc="-35" dirty="0">
                <a:solidFill>
                  <a:srgbClr val="6B6C71"/>
                </a:solidFill>
                <a:latin typeface="Arial"/>
                <a:cs typeface="Arial"/>
              </a:rPr>
              <a:t> </a:t>
            </a:r>
            <a:r>
              <a:rPr sz="1456" spc="-18" dirty="0">
                <a:solidFill>
                  <a:srgbClr val="6B6C71"/>
                </a:solidFill>
                <a:latin typeface="Arial"/>
                <a:cs typeface="Arial"/>
              </a:rPr>
              <a:t>b</a:t>
            </a:r>
            <a:r>
              <a:rPr sz="1456" dirty="0">
                <a:solidFill>
                  <a:srgbClr val="6B6C71"/>
                </a:solidFill>
                <a:latin typeface="Arial"/>
                <a:cs typeface="Arial"/>
              </a:rPr>
              <a:t>e</a:t>
            </a:r>
            <a:r>
              <a:rPr sz="1456" spc="-35" dirty="0">
                <a:solidFill>
                  <a:srgbClr val="6B6C71"/>
                </a:solidFill>
                <a:latin typeface="Arial"/>
                <a:cs typeface="Arial"/>
              </a:rPr>
              <a:t> </a:t>
            </a:r>
            <a:r>
              <a:rPr sz="1456" spc="-18" dirty="0">
                <a:solidFill>
                  <a:srgbClr val="6B6C71"/>
                </a:solidFill>
                <a:latin typeface="Arial"/>
                <a:cs typeface="Arial"/>
              </a:rPr>
              <a:t>converted</a:t>
            </a:r>
            <a:endParaRPr sz="1456">
              <a:latin typeface="Arial"/>
              <a:cs typeface="Arial"/>
            </a:endParaRPr>
          </a:p>
          <a:p>
            <a:pPr marL="144003" indent="-132797">
              <a:spcBef>
                <a:spcPts val="741"/>
              </a:spcBef>
              <a:buClr>
                <a:srgbClr val="6B6C71"/>
              </a:buClr>
              <a:buSzPct val="87878"/>
              <a:buFont typeface="Arial"/>
              <a:buChar char="•"/>
              <a:tabLst>
                <a:tab pos="144564" algn="l"/>
              </a:tabLst>
            </a:pPr>
            <a:r>
              <a:rPr sz="1456" spc="-18" dirty="0">
                <a:solidFill>
                  <a:srgbClr val="6B6C71"/>
                </a:solidFill>
                <a:latin typeface="Arial"/>
                <a:cs typeface="Arial"/>
              </a:rPr>
              <a:t>Determin</a:t>
            </a:r>
            <a:r>
              <a:rPr sz="1456" dirty="0">
                <a:solidFill>
                  <a:srgbClr val="6B6C71"/>
                </a:solidFill>
                <a:latin typeface="Arial"/>
                <a:cs typeface="Arial"/>
              </a:rPr>
              <a:t>e</a:t>
            </a:r>
            <a:r>
              <a:rPr sz="1456" spc="-35" dirty="0">
                <a:solidFill>
                  <a:srgbClr val="6B6C71"/>
                </a:solidFill>
                <a:latin typeface="Arial"/>
                <a:cs typeface="Arial"/>
              </a:rPr>
              <a:t> </a:t>
            </a:r>
            <a:r>
              <a:rPr sz="1456" spc="-18" dirty="0">
                <a:solidFill>
                  <a:srgbClr val="6B6C71"/>
                </a:solidFill>
                <a:latin typeface="Arial"/>
                <a:cs typeface="Arial"/>
              </a:rPr>
              <a:t>Leve</a:t>
            </a:r>
            <a:r>
              <a:rPr sz="1456" dirty="0">
                <a:solidFill>
                  <a:srgbClr val="6B6C71"/>
                </a:solidFill>
                <a:latin typeface="Arial"/>
                <a:cs typeface="Arial"/>
              </a:rPr>
              <a:t>l</a:t>
            </a:r>
            <a:r>
              <a:rPr sz="1456" spc="-35" dirty="0">
                <a:solidFill>
                  <a:srgbClr val="6B6C71"/>
                </a:solidFill>
                <a:latin typeface="Arial"/>
                <a:cs typeface="Arial"/>
              </a:rPr>
              <a:t> </a:t>
            </a:r>
            <a:r>
              <a:rPr sz="1456" spc="-18" dirty="0">
                <a:solidFill>
                  <a:srgbClr val="6B6C71"/>
                </a:solidFill>
                <a:latin typeface="Arial"/>
                <a:cs typeface="Arial"/>
              </a:rPr>
              <a:t>o</a:t>
            </a:r>
            <a:r>
              <a:rPr sz="1456" dirty="0">
                <a:solidFill>
                  <a:srgbClr val="6B6C71"/>
                </a:solidFill>
                <a:latin typeface="Arial"/>
                <a:cs typeface="Arial"/>
              </a:rPr>
              <a:t>f</a:t>
            </a:r>
            <a:r>
              <a:rPr sz="1456" spc="-35" dirty="0">
                <a:solidFill>
                  <a:srgbClr val="6B6C71"/>
                </a:solidFill>
                <a:latin typeface="Arial"/>
                <a:cs typeface="Arial"/>
              </a:rPr>
              <a:t> </a:t>
            </a:r>
            <a:r>
              <a:rPr sz="1456" spc="-18" dirty="0">
                <a:solidFill>
                  <a:srgbClr val="6B6C71"/>
                </a:solidFill>
                <a:latin typeface="Arial"/>
                <a:cs typeface="Arial"/>
              </a:rPr>
              <a:t>involvement</a:t>
            </a:r>
            <a:endParaRPr sz="1456">
              <a:latin typeface="Arial"/>
              <a:cs typeface="Arial"/>
            </a:endParaRPr>
          </a:p>
          <a:p>
            <a:pPr marL="277360" lvl="1" indent="-133357">
              <a:spcBef>
                <a:spcPts val="684"/>
              </a:spcBef>
              <a:buClr>
                <a:srgbClr val="6B6C71"/>
              </a:buClr>
              <a:buFont typeface="Arial"/>
              <a:buChar char="–"/>
              <a:tabLst>
                <a:tab pos="277921" algn="l"/>
              </a:tabLst>
            </a:pPr>
            <a:r>
              <a:rPr sz="1279" spc="-4" dirty="0">
                <a:solidFill>
                  <a:srgbClr val="6B6C71"/>
                </a:solidFill>
                <a:latin typeface="Arial"/>
                <a:cs typeface="Arial"/>
              </a:rPr>
              <a:t>Nee</a:t>
            </a:r>
            <a:r>
              <a:rPr sz="1279" spc="13" dirty="0">
                <a:solidFill>
                  <a:srgbClr val="6B6C71"/>
                </a:solidFill>
                <a:latin typeface="Arial"/>
                <a:cs typeface="Arial"/>
              </a:rPr>
              <a:t>d</a:t>
            </a:r>
            <a:r>
              <a:rPr sz="1279" spc="-9" dirty="0">
                <a:solidFill>
                  <a:srgbClr val="6B6C71"/>
                </a:solidFill>
                <a:latin typeface="Arial"/>
                <a:cs typeface="Arial"/>
              </a:rPr>
              <a:t> </a:t>
            </a:r>
            <a:r>
              <a:rPr sz="1279" spc="-13" dirty="0">
                <a:solidFill>
                  <a:srgbClr val="6B6C71"/>
                </a:solidFill>
                <a:latin typeface="Arial"/>
                <a:cs typeface="Arial"/>
              </a:rPr>
              <a:t>t</a:t>
            </a:r>
            <a:r>
              <a:rPr sz="1279" spc="13" dirty="0">
                <a:solidFill>
                  <a:srgbClr val="6B6C71"/>
                </a:solidFill>
                <a:latin typeface="Arial"/>
                <a:cs typeface="Arial"/>
              </a:rPr>
              <a:t>o</a:t>
            </a:r>
            <a:r>
              <a:rPr sz="1279" spc="-18" dirty="0">
                <a:solidFill>
                  <a:srgbClr val="6B6C71"/>
                </a:solidFill>
                <a:latin typeface="Arial"/>
                <a:cs typeface="Arial"/>
              </a:rPr>
              <a:t> </a:t>
            </a:r>
            <a:r>
              <a:rPr sz="1279" spc="-9" dirty="0">
                <a:solidFill>
                  <a:srgbClr val="6B6C71"/>
                </a:solidFill>
                <a:latin typeface="Arial"/>
                <a:cs typeface="Arial"/>
              </a:rPr>
              <a:t>decid</a:t>
            </a:r>
            <a:r>
              <a:rPr sz="1279" spc="13" dirty="0">
                <a:solidFill>
                  <a:srgbClr val="6B6C71"/>
                </a:solidFill>
                <a:latin typeface="Arial"/>
                <a:cs typeface="Arial"/>
              </a:rPr>
              <a:t>e</a:t>
            </a:r>
            <a:r>
              <a:rPr sz="1279" spc="-9" dirty="0">
                <a:solidFill>
                  <a:srgbClr val="6B6C71"/>
                </a:solidFill>
                <a:latin typeface="Arial"/>
                <a:cs typeface="Arial"/>
              </a:rPr>
              <a:t> availability</a:t>
            </a:r>
            <a:endParaRPr sz="1279">
              <a:latin typeface="Arial"/>
              <a:cs typeface="Arial"/>
            </a:endParaRPr>
          </a:p>
          <a:p>
            <a:pPr marL="144003" indent="-132797">
              <a:spcBef>
                <a:spcPts val="640"/>
              </a:spcBef>
              <a:buClr>
                <a:srgbClr val="6B6C71"/>
              </a:buClr>
              <a:buSzPct val="87878"/>
              <a:buFont typeface="Arial"/>
              <a:buChar char="•"/>
              <a:tabLst>
                <a:tab pos="144564" algn="l"/>
              </a:tabLst>
            </a:pPr>
            <a:r>
              <a:rPr sz="1456" spc="-18" dirty="0">
                <a:solidFill>
                  <a:srgbClr val="6B6C71"/>
                </a:solidFill>
                <a:latin typeface="Arial"/>
                <a:cs typeface="Arial"/>
              </a:rPr>
              <a:t>Sig</a:t>
            </a:r>
            <a:r>
              <a:rPr sz="1456" dirty="0">
                <a:solidFill>
                  <a:srgbClr val="6B6C71"/>
                </a:solidFill>
                <a:latin typeface="Arial"/>
                <a:cs typeface="Arial"/>
              </a:rPr>
              <a:t>n</a:t>
            </a:r>
            <a:r>
              <a:rPr sz="1456" spc="-22" dirty="0">
                <a:solidFill>
                  <a:srgbClr val="6B6C71"/>
                </a:solidFill>
                <a:latin typeface="Arial"/>
                <a:cs typeface="Arial"/>
              </a:rPr>
              <a:t> </a:t>
            </a:r>
            <a:r>
              <a:rPr sz="1456" spc="-18" dirty="0">
                <a:solidFill>
                  <a:srgbClr val="6B6C71"/>
                </a:solidFill>
                <a:latin typeface="Arial"/>
                <a:cs typeface="Arial"/>
              </a:rPr>
              <a:t>Engagemen</a:t>
            </a:r>
            <a:r>
              <a:rPr sz="1456" dirty="0">
                <a:solidFill>
                  <a:srgbClr val="6B6C71"/>
                </a:solidFill>
                <a:latin typeface="Arial"/>
                <a:cs typeface="Arial"/>
              </a:rPr>
              <a:t>t</a:t>
            </a:r>
            <a:r>
              <a:rPr sz="1456" spc="-26" dirty="0">
                <a:solidFill>
                  <a:srgbClr val="6B6C71"/>
                </a:solidFill>
                <a:latin typeface="Arial"/>
                <a:cs typeface="Arial"/>
              </a:rPr>
              <a:t> </a:t>
            </a:r>
            <a:r>
              <a:rPr sz="1456" spc="-18" dirty="0">
                <a:solidFill>
                  <a:srgbClr val="6B6C71"/>
                </a:solidFill>
                <a:latin typeface="Arial"/>
                <a:cs typeface="Arial"/>
              </a:rPr>
              <a:t>letter</a:t>
            </a:r>
            <a:endParaRPr sz="1456">
              <a:latin typeface="Arial"/>
              <a:cs typeface="Arial"/>
            </a:endParaRPr>
          </a:p>
          <a:p>
            <a:pPr marL="277360" lvl="1" indent="-133357">
              <a:spcBef>
                <a:spcPts val="684"/>
              </a:spcBef>
              <a:buClr>
                <a:srgbClr val="6B6C71"/>
              </a:buClr>
              <a:buFont typeface="Arial"/>
              <a:buChar char="–"/>
              <a:tabLst>
                <a:tab pos="277921" algn="l"/>
              </a:tabLst>
            </a:pPr>
            <a:r>
              <a:rPr sz="1279" spc="-4" dirty="0">
                <a:solidFill>
                  <a:srgbClr val="6B6C71"/>
                </a:solidFill>
                <a:latin typeface="Arial"/>
                <a:cs typeface="Arial"/>
              </a:rPr>
              <a:t>Commitmen</a:t>
            </a:r>
            <a:r>
              <a:rPr sz="1279" spc="4" dirty="0">
                <a:solidFill>
                  <a:srgbClr val="6B6C71"/>
                </a:solidFill>
                <a:latin typeface="Arial"/>
                <a:cs typeface="Arial"/>
              </a:rPr>
              <a:t>t</a:t>
            </a:r>
            <a:r>
              <a:rPr sz="1279" dirty="0">
                <a:solidFill>
                  <a:srgbClr val="6B6C71"/>
                </a:solidFill>
                <a:latin typeface="Arial"/>
                <a:cs typeface="Arial"/>
              </a:rPr>
              <a:t> </a:t>
            </a:r>
            <a:r>
              <a:rPr sz="1279" spc="-13" dirty="0">
                <a:solidFill>
                  <a:srgbClr val="6B6C71"/>
                </a:solidFill>
                <a:latin typeface="Arial"/>
                <a:cs typeface="Arial"/>
              </a:rPr>
              <a:t>t</a:t>
            </a:r>
            <a:r>
              <a:rPr sz="1279" spc="13" dirty="0">
                <a:solidFill>
                  <a:srgbClr val="6B6C71"/>
                </a:solidFill>
                <a:latin typeface="Arial"/>
                <a:cs typeface="Arial"/>
              </a:rPr>
              <a:t>o</a:t>
            </a:r>
            <a:r>
              <a:rPr sz="1279" spc="-18" dirty="0">
                <a:solidFill>
                  <a:srgbClr val="6B6C71"/>
                </a:solidFill>
                <a:latin typeface="Arial"/>
                <a:cs typeface="Arial"/>
              </a:rPr>
              <a:t> </a:t>
            </a:r>
            <a:r>
              <a:rPr sz="1279" spc="-9" dirty="0">
                <a:solidFill>
                  <a:srgbClr val="6B6C71"/>
                </a:solidFill>
                <a:latin typeface="Arial"/>
                <a:cs typeface="Arial"/>
              </a:rPr>
              <a:t>th</a:t>
            </a:r>
            <a:r>
              <a:rPr sz="1279" spc="13" dirty="0">
                <a:solidFill>
                  <a:srgbClr val="6B6C71"/>
                </a:solidFill>
                <a:latin typeface="Arial"/>
                <a:cs typeface="Arial"/>
              </a:rPr>
              <a:t>e</a:t>
            </a:r>
            <a:r>
              <a:rPr sz="1279" spc="-18" dirty="0">
                <a:solidFill>
                  <a:srgbClr val="6B6C71"/>
                </a:solidFill>
                <a:latin typeface="Arial"/>
                <a:cs typeface="Arial"/>
              </a:rPr>
              <a:t> </a:t>
            </a:r>
            <a:r>
              <a:rPr sz="1279" spc="-4" dirty="0">
                <a:solidFill>
                  <a:srgbClr val="6B6C71"/>
                </a:solidFill>
                <a:latin typeface="Arial"/>
                <a:cs typeface="Arial"/>
              </a:rPr>
              <a:t>engage</a:t>
            </a:r>
            <a:r>
              <a:rPr sz="1279" spc="4" dirty="0">
                <a:solidFill>
                  <a:srgbClr val="6B6C71"/>
                </a:solidFill>
                <a:latin typeface="Arial"/>
                <a:cs typeface="Arial"/>
              </a:rPr>
              <a:t>m</a:t>
            </a:r>
            <a:r>
              <a:rPr sz="1279" spc="-9" dirty="0">
                <a:solidFill>
                  <a:srgbClr val="6B6C71"/>
                </a:solidFill>
                <a:latin typeface="Arial"/>
                <a:cs typeface="Arial"/>
              </a:rPr>
              <a:t>ent</a:t>
            </a:r>
            <a:endParaRPr sz="1279">
              <a:latin typeface="Arial"/>
              <a:cs typeface="Arial"/>
            </a:endParaRPr>
          </a:p>
          <a:p>
            <a:pPr marL="144003" indent="-132797">
              <a:spcBef>
                <a:spcPts val="640"/>
              </a:spcBef>
              <a:buClr>
                <a:srgbClr val="6B6C71"/>
              </a:buClr>
              <a:buSzPct val="87878"/>
              <a:buFont typeface="Arial"/>
              <a:buChar char="•"/>
              <a:tabLst>
                <a:tab pos="144564" algn="l"/>
              </a:tabLst>
            </a:pPr>
            <a:r>
              <a:rPr sz="1456" spc="-18" dirty="0">
                <a:solidFill>
                  <a:srgbClr val="6B6C71"/>
                </a:solidFill>
                <a:latin typeface="Arial"/>
                <a:cs typeface="Arial"/>
              </a:rPr>
              <a:t>Revie</a:t>
            </a:r>
            <a:r>
              <a:rPr sz="1456" dirty="0">
                <a:solidFill>
                  <a:srgbClr val="6B6C71"/>
                </a:solidFill>
                <a:latin typeface="Arial"/>
                <a:cs typeface="Arial"/>
              </a:rPr>
              <a:t>w</a:t>
            </a:r>
            <a:r>
              <a:rPr sz="1456" spc="-66" dirty="0">
                <a:solidFill>
                  <a:srgbClr val="6B6C71"/>
                </a:solidFill>
                <a:latin typeface="Arial"/>
                <a:cs typeface="Arial"/>
              </a:rPr>
              <a:t> </a:t>
            </a:r>
            <a:r>
              <a:rPr sz="1456" spc="-71" dirty="0">
                <a:solidFill>
                  <a:srgbClr val="6B6C71"/>
                </a:solidFill>
                <a:latin typeface="Arial"/>
                <a:cs typeface="Arial"/>
              </a:rPr>
              <a:t>T</a:t>
            </a:r>
            <a:r>
              <a:rPr sz="1456" spc="-18" dirty="0">
                <a:solidFill>
                  <a:srgbClr val="6B6C71"/>
                </a:solidFill>
                <a:latin typeface="Arial"/>
                <a:cs typeface="Arial"/>
              </a:rPr>
              <a:t>imeline</a:t>
            </a:r>
            <a:endParaRPr sz="1456">
              <a:latin typeface="Arial"/>
              <a:cs typeface="Arial"/>
            </a:endParaRPr>
          </a:p>
          <a:p>
            <a:pPr marL="277360" lvl="1" indent="-133357">
              <a:spcBef>
                <a:spcPts val="679"/>
              </a:spcBef>
              <a:buClr>
                <a:srgbClr val="6B6C71"/>
              </a:buClr>
              <a:buFont typeface="Arial"/>
              <a:buChar char="–"/>
              <a:tabLst>
                <a:tab pos="277921" algn="l"/>
              </a:tabLst>
            </a:pPr>
            <a:r>
              <a:rPr sz="1279" spc="-4" dirty="0">
                <a:solidFill>
                  <a:srgbClr val="6B6C71"/>
                </a:solidFill>
                <a:latin typeface="Arial"/>
                <a:cs typeface="Arial"/>
              </a:rPr>
              <a:t>R</a:t>
            </a:r>
            <a:r>
              <a:rPr sz="1279" spc="-9" dirty="0">
                <a:solidFill>
                  <a:srgbClr val="6B6C71"/>
                </a:solidFill>
                <a:latin typeface="Arial"/>
                <a:cs typeface="Arial"/>
              </a:rPr>
              <a:t>evie</a:t>
            </a:r>
            <a:r>
              <a:rPr sz="1279" spc="18" dirty="0">
                <a:solidFill>
                  <a:srgbClr val="6B6C71"/>
                </a:solidFill>
                <a:latin typeface="Arial"/>
                <a:cs typeface="Arial"/>
              </a:rPr>
              <a:t>w</a:t>
            </a:r>
            <a:r>
              <a:rPr sz="1279" spc="-4" dirty="0">
                <a:solidFill>
                  <a:srgbClr val="6B6C71"/>
                </a:solidFill>
                <a:latin typeface="Arial"/>
                <a:cs typeface="Arial"/>
              </a:rPr>
              <a:t> </a:t>
            </a:r>
            <a:r>
              <a:rPr sz="1279" spc="-9" dirty="0">
                <a:solidFill>
                  <a:srgbClr val="6B6C71"/>
                </a:solidFill>
                <a:latin typeface="Arial"/>
                <a:cs typeface="Arial"/>
              </a:rPr>
              <a:t>wit</a:t>
            </a:r>
            <a:r>
              <a:rPr sz="1279" spc="13" dirty="0">
                <a:solidFill>
                  <a:srgbClr val="6B6C71"/>
                </a:solidFill>
                <a:latin typeface="Arial"/>
                <a:cs typeface="Arial"/>
              </a:rPr>
              <a:t>h</a:t>
            </a:r>
            <a:r>
              <a:rPr sz="1279" spc="-13" dirty="0">
                <a:solidFill>
                  <a:srgbClr val="6B6C71"/>
                </a:solidFill>
                <a:latin typeface="Arial"/>
                <a:cs typeface="Arial"/>
              </a:rPr>
              <a:t> </a:t>
            </a:r>
            <a:r>
              <a:rPr sz="1279" spc="-9" dirty="0">
                <a:solidFill>
                  <a:srgbClr val="6B6C71"/>
                </a:solidFill>
                <a:latin typeface="Arial"/>
                <a:cs typeface="Arial"/>
              </a:rPr>
              <a:t>accountant</a:t>
            </a:r>
            <a:endParaRPr sz="1279">
              <a:latin typeface="Arial"/>
              <a:cs typeface="Arial"/>
            </a:endParaRPr>
          </a:p>
        </p:txBody>
      </p:sp>
      <p:sp>
        <p:nvSpPr>
          <p:cNvPr id="3" name="object 3"/>
          <p:cNvSpPr txBox="1"/>
          <p:nvPr/>
        </p:nvSpPr>
        <p:spPr>
          <a:xfrm>
            <a:off x="2079588" y="2056589"/>
            <a:ext cx="2343150" cy="2618858"/>
          </a:xfrm>
          <a:prstGeom prst="rect">
            <a:avLst/>
          </a:prstGeom>
        </p:spPr>
        <p:txBody>
          <a:bodyPr vert="horz" wrap="square" lIns="0" tIns="0" rIns="0" bIns="0" rtlCol="0">
            <a:spAutoFit/>
          </a:bodyPr>
          <a:lstStyle/>
          <a:p>
            <a:pPr marL="11206"/>
            <a:r>
              <a:rPr sz="2338" b="1" spc="-35" dirty="0">
                <a:solidFill>
                  <a:srgbClr val="6B6C71"/>
                </a:solidFill>
                <a:latin typeface="Arial"/>
                <a:cs typeface="Arial"/>
              </a:rPr>
              <a:t>Accountan</a:t>
            </a:r>
            <a:r>
              <a:rPr sz="2338" b="1" spc="-9" dirty="0">
                <a:solidFill>
                  <a:srgbClr val="6B6C71"/>
                </a:solidFill>
                <a:latin typeface="Arial"/>
                <a:cs typeface="Arial"/>
              </a:rPr>
              <a:t>t</a:t>
            </a:r>
            <a:r>
              <a:rPr sz="2338" b="1" spc="-35" dirty="0">
                <a:solidFill>
                  <a:srgbClr val="6B6C71"/>
                </a:solidFill>
                <a:latin typeface="Arial"/>
                <a:cs typeface="Arial"/>
              </a:rPr>
              <a:t> </a:t>
            </a:r>
            <a:r>
              <a:rPr sz="2338" b="1" spc="-31" dirty="0">
                <a:solidFill>
                  <a:srgbClr val="6B6C71"/>
                </a:solidFill>
                <a:latin typeface="Arial"/>
                <a:cs typeface="Arial"/>
              </a:rPr>
              <a:t>Role</a:t>
            </a:r>
            <a:endParaRPr sz="2338">
              <a:latin typeface="Arial"/>
              <a:cs typeface="Arial"/>
            </a:endParaRPr>
          </a:p>
          <a:p>
            <a:pPr marL="144003" indent="-132797">
              <a:spcBef>
                <a:spcPts val="371"/>
              </a:spcBef>
              <a:buClr>
                <a:srgbClr val="6B6C71"/>
              </a:buClr>
              <a:buSzPct val="87878"/>
              <a:buFont typeface="Arial"/>
              <a:buChar char="•"/>
              <a:tabLst>
                <a:tab pos="144564" algn="l"/>
              </a:tabLst>
            </a:pPr>
            <a:r>
              <a:rPr sz="1456" spc="-18" dirty="0">
                <a:solidFill>
                  <a:srgbClr val="6B6C71"/>
                </a:solidFill>
                <a:latin typeface="Arial"/>
                <a:cs typeface="Arial"/>
              </a:rPr>
              <a:t>Establis</a:t>
            </a:r>
            <a:r>
              <a:rPr sz="1456" dirty="0">
                <a:solidFill>
                  <a:srgbClr val="6B6C71"/>
                </a:solidFill>
                <a:latin typeface="Arial"/>
                <a:cs typeface="Arial"/>
              </a:rPr>
              <a:t>h</a:t>
            </a:r>
            <a:r>
              <a:rPr sz="1456" spc="-22" dirty="0">
                <a:solidFill>
                  <a:srgbClr val="6B6C71"/>
                </a:solidFill>
                <a:latin typeface="Arial"/>
                <a:cs typeface="Arial"/>
              </a:rPr>
              <a:t> </a:t>
            </a:r>
            <a:r>
              <a:rPr sz="1456" spc="-18" dirty="0">
                <a:solidFill>
                  <a:srgbClr val="6B6C71"/>
                </a:solidFill>
                <a:latin typeface="Arial"/>
                <a:cs typeface="Arial"/>
              </a:rPr>
              <a:t>th</a:t>
            </a:r>
            <a:r>
              <a:rPr sz="1456" dirty="0">
                <a:solidFill>
                  <a:srgbClr val="6B6C71"/>
                </a:solidFill>
                <a:latin typeface="Arial"/>
                <a:cs typeface="Arial"/>
              </a:rPr>
              <a:t>e</a:t>
            </a:r>
            <a:r>
              <a:rPr sz="1456" spc="-35" dirty="0">
                <a:solidFill>
                  <a:srgbClr val="6B6C71"/>
                </a:solidFill>
                <a:latin typeface="Arial"/>
                <a:cs typeface="Arial"/>
              </a:rPr>
              <a:t> </a:t>
            </a:r>
            <a:r>
              <a:rPr sz="1456" spc="-18" dirty="0">
                <a:solidFill>
                  <a:srgbClr val="6B6C71"/>
                </a:solidFill>
                <a:latin typeface="Arial"/>
                <a:cs typeface="Arial"/>
              </a:rPr>
              <a:t>Platform</a:t>
            </a:r>
            <a:endParaRPr sz="1456">
              <a:latin typeface="Arial"/>
              <a:cs typeface="Arial"/>
            </a:endParaRPr>
          </a:p>
          <a:p>
            <a:pPr marL="277360" lvl="1" indent="-133357">
              <a:spcBef>
                <a:spcPts val="679"/>
              </a:spcBef>
              <a:buClr>
                <a:srgbClr val="6B6C71"/>
              </a:buClr>
              <a:buFont typeface="Arial"/>
              <a:buChar char="–"/>
              <a:tabLst>
                <a:tab pos="277921" algn="l"/>
              </a:tabLst>
            </a:pPr>
            <a:r>
              <a:rPr sz="1279" spc="-4" dirty="0">
                <a:solidFill>
                  <a:srgbClr val="6B6C71"/>
                </a:solidFill>
                <a:latin typeface="Arial"/>
                <a:cs typeface="Arial"/>
              </a:rPr>
              <a:t>Bran</a:t>
            </a:r>
            <a:r>
              <a:rPr sz="1279" spc="13" dirty="0">
                <a:solidFill>
                  <a:srgbClr val="6B6C71"/>
                </a:solidFill>
                <a:latin typeface="Arial"/>
                <a:cs typeface="Arial"/>
              </a:rPr>
              <a:t>d</a:t>
            </a:r>
            <a:r>
              <a:rPr sz="1279" spc="-9" dirty="0">
                <a:solidFill>
                  <a:srgbClr val="6B6C71"/>
                </a:solidFill>
                <a:latin typeface="Arial"/>
                <a:cs typeface="Arial"/>
              </a:rPr>
              <a:t> </a:t>
            </a:r>
            <a:r>
              <a:rPr sz="1279" spc="-4" dirty="0">
                <a:solidFill>
                  <a:srgbClr val="6B6C71"/>
                </a:solidFill>
                <a:latin typeface="Arial"/>
                <a:cs typeface="Arial"/>
              </a:rPr>
              <a:t>ne</a:t>
            </a:r>
            <a:r>
              <a:rPr sz="1279" spc="18" dirty="0">
                <a:solidFill>
                  <a:srgbClr val="6B6C71"/>
                </a:solidFill>
                <a:latin typeface="Arial"/>
                <a:cs typeface="Arial"/>
              </a:rPr>
              <a:t>w</a:t>
            </a:r>
            <a:r>
              <a:rPr sz="1279" spc="-9" dirty="0">
                <a:solidFill>
                  <a:srgbClr val="6B6C71"/>
                </a:solidFill>
                <a:latin typeface="Arial"/>
                <a:cs typeface="Arial"/>
              </a:rPr>
              <a:t> o</a:t>
            </a:r>
            <a:r>
              <a:rPr sz="1279" spc="4" dirty="0">
                <a:solidFill>
                  <a:srgbClr val="6B6C71"/>
                </a:solidFill>
                <a:latin typeface="Arial"/>
                <a:cs typeface="Arial"/>
              </a:rPr>
              <a:t>r</a:t>
            </a:r>
            <a:r>
              <a:rPr sz="1279" spc="-22" dirty="0">
                <a:solidFill>
                  <a:srgbClr val="6B6C71"/>
                </a:solidFill>
                <a:latin typeface="Arial"/>
                <a:cs typeface="Arial"/>
              </a:rPr>
              <a:t> </a:t>
            </a:r>
            <a:r>
              <a:rPr sz="1279" spc="13" dirty="0">
                <a:solidFill>
                  <a:srgbClr val="6B6C71"/>
                </a:solidFill>
                <a:latin typeface="Arial"/>
                <a:cs typeface="Arial"/>
              </a:rPr>
              <a:t>a</a:t>
            </a:r>
            <a:r>
              <a:rPr sz="1279" spc="-22" dirty="0">
                <a:solidFill>
                  <a:srgbClr val="6B6C71"/>
                </a:solidFill>
                <a:latin typeface="Arial"/>
                <a:cs typeface="Arial"/>
              </a:rPr>
              <a:t> </a:t>
            </a:r>
            <a:r>
              <a:rPr sz="1279" spc="-9" dirty="0">
                <a:solidFill>
                  <a:srgbClr val="6B6C71"/>
                </a:solidFill>
                <a:latin typeface="Arial"/>
                <a:cs typeface="Arial"/>
              </a:rPr>
              <a:t>conversion</a:t>
            </a:r>
            <a:endParaRPr sz="1279">
              <a:latin typeface="Arial"/>
              <a:cs typeface="Arial"/>
            </a:endParaRPr>
          </a:p>
          <a:p>
            <a:pPr marL="144003" indent="-132797">
              <a:spcBef>
                <a:spcPts val="644"/>
              </a:spcBef>
              <a:buClr>
                <a:srgbClr val="6B6C71"/>
              </a:buClr>
              <a:buSzPct val="87878"/>
              <a:buFont typeface="Arial"/>
              <a:buChar char="•"/>
              <a:tabLst>
                <a:tab pos="144564" algn="l"/>
              </a:tabLst>
            </a:pPr>
            <a:r>
              <a:rPr sz="1456" spc="-18" dirty="0">
                <a:solidFill>
                  <a:srgbClr val="6B6C71"/>
                </a:solidFill>
                <a:latin typeface="Arial"/>
                <a:cs typeface="Arial"/>
              </a:rPr>
              <a:t>Determin</a:t>
            </a:r>
            <a:r>
              <a:rPr sz="1456" dirty="0">
                <a:solidFill>
                  <a:srgbClr val="6B6C71"/>
                </a:solidFill>
                <a:latin typeface="Arial"/>
                <a:cs typeface="Arial"/>
              </a:rPr>
              <a:t>e</a:t>
            </a:r>
            <a:r>
              <a:rPr sz="1456" spc="-35" dirty="0">
                <a:solidFill>
                  <a:srgbClr val="6B6C71"/>
                </a:solidFill>
                <a:latin typeface="Arial"/>
                <a:cs typeface="Arial"/>
              </a:rPr>
              <a:t> </a:t>
            </a:r>
            <a:r>
              <a:rPr sz="1456" spc="-18" dirty="0">
                <a:solidFill>
                  <a:srgbClr val="6B6C71"/>
                </a:solidFill>
                <a:latin typeface="Arial"/>
                <a:cs typeface="Arial"/>
              </a:rPr>
              <a:t>Leve</a:t>
            </a:r>
            <a:r>
              <a:rPr sz="1456" dirty="0">
                <a:solidFill>
                  <a:srgbClr val="6B6C71"/>
                </a:solidFill>
                <a:latin typeface="Arial"/>
                <a:cs typeface="Arial"/>
              </a:rPr>
              <a:t>l</a:t>
            </a:r>
            <a:r>
              <a:rPr sz="1456" spc="-35" dirty="0">
                <a:solidFill>
                  <a:srgbClr val="6B6C71"/>
                </a:solidFill>
                <a:latin typeface="Arial"/>
                <a:cs typeface="Arial"/>
              </a:rPr>
              <a:t> </a:t>
            </a:r>
            <a:r>
              <a:rPr sz="1456" spc="-18" dirty="0">
                <a:solidFill>
                  <a:srgbClr val="6B6C71"/>
                </a:solidFill>
                <a:latin typeface="Arial"/>
                <a:cs typeface="Arial"/>
              </a:rPr>
              <a:t>o</a:t>
            </a:r>
            <a:r>
              <a:rPr sz="1456" dirty="0">
                <a:solidFill>
                  <a:srgbClr val="6B6C71"/>
                </a:solidFill>
                <a:latin typeface="Arial"/>
                <a:cs typeface="Arial"/>
              </a:rPr>
              <a:t>f</a:t>
            </a:r>
            <a:r>
              <a:rPr sz="1456" spc="-35" dirty="0">
                <a:solidFill>
                  <a:srgbClr val="6B6C71"/>
                </a:solidFill>
                <a:latin typeface="Arial"/>
                <a:cs typeface="Arial"/>
              </a:rPr>
              <a:t> </a:t>
            </a:r>
            <a:r>
              <a:rPr sz="1456" spc="-18" dirty="0">
                <a:solidFill>
                  <a:srgbClr val="6B6C71"/>
                </a:solidFill>
                <a:latin typeface="Arial"/>
                <a:cs typeface="Arial"/>
              </a:rPr>
              <a:t>Service</a:t>
            </a:r>
            <a:endParaRPr sz="1456">
              <a:latin typeface="Arial"/>
              <a:cs typeface="Arial"/>
            </a:endParaRPr>
          </a:p>
          <a:p>
            <a:pPr marL="277360" lvl="1" indent="-133357">
              <a:spcBef>
                <a:spcPts val="679"/>
              </a:spcBef>
              <a:buClr>
                <a:srgbClr val="6B6C71"/>
              </a:buClr>
              <a:buFont typeface="Arial"/>
              <a:buChar char="–"/>
              <a:tabLst>
                <a:tab pos="277921" algn="l"/>
              </a:tabLst>
            </a:pPr>
            <a:r>
              <a:rPr sz="1279" spc="-9" dirty="0">
                <a:solidFill>
                  <a:srgbClr val="6B6C71"/>
                </a:solidFill>
                <a:latin typeface="Arial"/>
                <a:cs typeface="Arial"/>
              </a:rPr>
              <a:t>Ful</a:t>
            </a:r>
            <a:r>
              <a:rPr sz="1279" spc="4" dirty="0">
                <a:solidFill>
                  <a:srgbClr val="6B6C71"/>
                </a:solidFill>
                <a:latin typeface="Arial"/>
                <a:cs typeface="Arial"/>
              </a:rPr>
              <a:t>l</a:t>
            </a:r>
            <a:r>
              <a:rPr sz="1279" spc="-13" dirty="0">
                <a:solidFill>
                  <a:srgbClr val="6B6C71"/>
                </a:solidFill>
                <a:latin typeface="Arial"/>
                <a:cs typeface="Arial"/>
              </a:rPr>
              <a:t> </a:t>
            </a:r>
            <a:r>
              <a:rPr sz="1279" spc="-9" dirty="0">
                <a:solidFill>
                  <a:srgbClr val="6B6C71"/>
                </a:solidFill>
                <a:latin typeface="Arial"/>
                <a:cs typeface="Arial"/>
              </a:rPr>
              <a:t>outsourcing</a:t>
            </a:r>
            <a:endParaRPr sz="1279">
              <a:latin typeface="Arial"/>
              <a:cs typeface="Arial"/>
            </a:endParaRPr>
          </a:p>
          <a:p>
            <a:pPr marL="277360" lvl="1" indent="-133357">
              <a:spcBef>
                <a:spcPts val="538"/>
              </a:spcBef>
              <a:buClr>
                <a:srgbClr val="6B6C71"/>
              </a:buClr>
              <a:buFont typeface="Arial"/>
              <a:buChar char="–"/>
              <a:tabLst>
                <a:tab pos="277921" algn="l"/>
              </a:tabLst>
            </a:pPr>
            <a:r>
              <a:rPr sz="1279" spc="-53" dirty="0">
                <a:solidFill>
                  <a:srgbClr val="6B6C71"/>
                </a:solidFill>
                <a:latin typeface="Arial"/>
                <a:cs typeface="Arial"/>
              </a:rPr>
              <a:t>T</a:t>
            </a:r>
            <a:r>
              <a:rPr sz="1279" spc="-9" dirty="0">
                <a:solidFill>
                  <a:srgbClr val="6B6C71"/>
                </a:solidFill>
                <a:latin typeface="Arial"/>
                <a:cs typeface="Arial"/>
              </a:rPr>
              <a:t>rainin</a:t>
            </a:r>
            <a:r>
              <a:rPr sz="1279" spc="13" dirty="0">
                <a:solidFill>
                  <a:srgbClr val="6B6C71"/>
                </a:solidFill>
                <a:latin typeface="Arial"/>
                <a:cs typeface="Arial"/>
              </a:rPr>
              <a:t>g</a:t>
            </a:r>
            <a:r>
              <a:rPr sz="1279" spc="4" dirty="0">
                <a:solidFill>
                  <a:srgbClr val="6B6C71"/>
                </a:solidFill>
                <a:latin typeface="Arial"/>
                <a:cs typeface="Arial"/>
              </a:rPr>
              <a:t> </a:t>
            </a:r>
            <a:r>
              <a:rPr sz="1279" spc="-9" dirty="0">
                <a:solidFill>
                  <a:srgbClr val="6B6C71"/>
                </a:solidFill>
                <a:latin typeface="Arial"/>
                <a:cs typeface="Arial"/>
              </a:rPr>
              <a:t>clien</a:t>
            </a:r>
            <a:r>
              <a:rPr sz="1279" spc="4" dirty="0">
                <a:solidFill>
                  <a:srgbClr val="6B6C71"/>
                </a:solidFill>
                <a:latin typeface="Arial"/>
                <a:cs typeface="Arial"/>
              </a:rPr>
              <a:t>t</a:t>
            </a:r>
            <a:r>
              <a:rPr sz="1279" spc="-13" dirty="0">
                <a:solidFill>
                  <a:srgbClr val="6B6C71"/>
                </a:solidFill>
                <a:latin typeface="Arial"/>
                <a:cs typeface="Arial"/>
              </a:rPr>
              <a:t> </a:t>
            </a:r>
            <a:r>
              <a:rPr sz="1279" spc="-4" dirty="0">
                <a:solidFill>
                  <a:srgbClr val="6B6C71"/>
                </a:solidFill>
                <a:latin typeface="Arial"/>
                <a:cs typeface="Arial"/>
              </a:rPr>
              <a:t>o</a:t>
            </a:r>
            <a:r>
              <a:rPr sz="1279" spc="13" dirty="0">
                <a:solidFill>
                  <a:srgbClr val="6B6C71"/>
                </a:solidFill>
                <a:latin typeface="Arial"/>
                <a:cs typeface="Arial"/>
              </a:rPr>
              <a:t>n</a:t>
            </a:r>
            <a:r>
              <a:rPr sz="1279" spc="-26" dirty="0">
                <a:solidFill>
                  <a:srgbClr val="6B6C71"/>
                </a:solidFill>
                <a:latin typeface="Arial"/>
                <a:cs typeface="Arial"/>
              </a:rPr>
              <a:t> </a:t>
            </a:r>
            <a:r>
              <a:rPr sz="1279" spc="-4" dirty="0">
                <a:solidFill>
                  <a:srgbClr val="6B6C71"/>
                </a:solidFill>
                <a:latin typeface="Arial"/>
                <a:cs typeface="Arial"/>
              </a:rPr>
              <a:t>systems</a:t>
            </a:r>
            <a:endParaRPr sz="1279">
              <a:latin typeface="Arial"/>
              <a:cs typeface="Arial"/>
            </a:endParaRPr>
          </a:p>
          <a:p>
            <a:pPr marL="277360" lvl="1" indent="-133357">
              <a:spcBef>
                <a:spcPts val="538"/>
              </a:spcBef>
              <a:buClr>
                <a:srgbClr val="6B6C71"/>
              </a:buClr>
              <a:buFont typeface="Arial"/>
              <a:buChar char="–"/>
              <a:tabLst>
                <a:tab pos="277921" algn="l"/>
              </a:tabLst>
            </a:pPr>
            <a:r>
              <a:rPr sz="1279" spc="-4" dirty="0">
                <a:solidFill>
                  <a:srgbClr val="6B6C71"/>
                </a:solidFill>
                <a:latin typeface="Arial"/>
                <a:cs typeface="Arial"/>
              </a:rPr>
              <a:t>Engagemen</a:t>
            </a:r>
            <a:r>
              <a:rPr sz="1279" spc="4" dirty="0">
                <a:solidFill>
                  <a:srgbClr val="6B6C71"/>
                </a:solidFill>
                <a:latin typeface="Arial"/>
                <a:cs typeface="Arial"/>
              </a:rPr>
              <a:t>t</a:t>
            </a:r>
            <a:r>
              <a:rPr sz="1279" dirty="0">
                <a:solidFill>
                  <a:srgbClr val="6B6C71"/>
                </a:solidFill>
                <a:latin typeface="Arial"/>
                <a:cs typeface="Arial"/>
              </a:rPr>
              <a:t> </a:t>
            </a:r>
            <a:r>
              <a:rPr sz="1279" spc="-9" dirty="0">
                <a:solidFill>
                  <a:srgbClr val="6B6C71"/>
                </a:solidFill>
                <a:latin typeface="Arial"/>
                <a:cs typeface="Arial"/>
              </a:rPr>
              <a:t>Letter</a:t>
            </a:r>
            <a:endParaRPr sz="1279">
              <a:latin typeface="Arial"/>
              <a:cs typeface="Arial"/>
            </a:endParaRPr>
          </a:p>
          <a:p>
            <a:pPr marL="144003" indent="-132797">
              <a:spcBef>
                <a:spcPts val="640"/>
              </a:spcBef>
              <a:buClr>
                <a:srgbClr val="6B6C71"/>
              </a:buClr>
              <a:buSzPct val="87878"/>
              <a:buFont typeface="Arial"/>
              <a:buChar char="•"/>
              <a:tabLst>
                <a:tab pos="144564" algn="l"/>
              </a:tabLst>
            </a:pPr>
            <a:r>
              <a:rPr sz="1456" spc="-18" dirty="0">
                <a:solidFill>
                  <a:srgbClr val="6B6C71"/>
                </a:solidFill>
                <a:latin typeface="Arial"/>
                <a:cs typeface="Arial"/>
              </a:rPr>
              <a:t>Complet</a:t>
            </a:r>
            <a:r>
              <a:rPr sz="1456" dirty="0">
                <a:solidFill>
                  <a:srgbClr val="6B6C71"/>
                </a:solidFill>
                <a:latin typeface="Arial"/>
                <a:cs typeface="Arial"/>
              </a:rPr>
              <a:t>e</a:t>
            </a:r>
            <a:r>
              <a:rPr sz="1456" spc="-57" dirty="0">
                <a:solidFill>
                  <a:srgbClr val="6B6C71"/>
                </a:solidFill>
                <a:latin typeface="Arial"/>
                <a:cs typeface="Arial"/>
              </a:rPr>
              <a:t> </a:t>
            </a:r>
            <a:r>
              <a:rPr sz="1456" spc="-71" dirty="0">
                <a:solidFill>
                  <a:srgbClr val="6B6C71"/>
                </a:solidFill>
                <a:latin typeface="Arial"/>
                <a:cs typeface="Arial"/>
              </a:rPr>
              <a:t>T</a:t>
            </a:r>
            <a:r>
              <a:rPr sz="1456" spc="-18" dirty="0">
                <a:solidFill>
                  <a:srgbClr val="6B6C71"/>
                </a:solidFill>
                <a:latin typeface="Arial"/>
                <a:cs typeface="Arial"/>
              </a:rPr>
              <a:t>imeline</a:t>
            </a:r>
            <a:endParaRPr sz="1456">
              <a:latin typeface="Arial"/>
              <a:cs typeface="Arial"/>
            </a:endParaRPr>
          </a:p>
          <a:p>
            <a:pPr marL="277360" lvl="1" indent="-133357">
              <a:spcBef>
                <a:spcPts val="684"/>
              </a:spcBef>
              <a:buClr>
                <a:srgbClr val="6B6C71"/>
              </a:buClr>
              <a:buFont typeface="Arial"/>
              <a:buChar char="–"/>
              <a:tabLst>
                <a:tab pos="277921" algn="l"/>
              </a:tabLst>
            </a:pPr>
            <a:r>
              <a:rPr sz="1279" spc="-4" dirty="0">
                <a:solidFill>
                  <a:srgbClr val="6B6C71"/>
                </a:solidFill>
                <a:latin typeface="Arial"/>
                <a:cs typeface="Arial"/>
              </a:rPr>
              <a:t>R</a:t>
            </a:r>
            <a:r>
              <a:rPr sz="1279" spc="-9" dirty="0">
                <a:solidFill>
                  <a:srgbClr val="6B6C71"/>
                </a:solidFill>
                <a:latin typeface="Arial"/>
                <a:cs typeface="Arial"/>
              </a:rPr>
              <a:t>evie</a:t>
            </a:r>
            <a:r>
              <a:rPr sz="1279" spc="18" dirty="0">
                <a:solidFill>
                  <a:srgbClr val="6B6C71"/>
                </a:solidFill>
                <a:latin typeface="Arial"/>
                <a:cs typeface="Arial"/>
              </a:rPr>
              <a:t>w</a:t>
            </a:r>
            <a:r>
              <a:rPr sz="1279" spc="-4" dirty="0">
                <a:solidFill>
                  <a:srgbClr val="6B6C71"/>
                </a:solidFill>
                <a:latin typeface="Arial"/>
                <a:cs typeface="Arial"/>
              </a:rPr>
              <a:t> </a:t>
            </a:r>
            <a:r>
              <a:rPr sz="1279" spc="-9" dirty="0">
                <a:solidFill>
                  <a:srgbClr val="6B6C71"/>
                </a:solidFill>
                <a:latin typeface="Arial"/>
                <a:cs typeface="Arial"/>
              </a:rPr>
              <a:t>wit</a:t>
            </a:r>
            <a:r>
              <a:rPr sz="1279" spc="13" dirty="0">
                <a:solidFill>
                  <a:srgbClr val="6B6C71"/>
                </a:solidFill>
                <a:latin typeface="Arial"/>
                <a:cs typeface="Arial"/>
              </a:rPr>
              <a:t>h</a:t>
            </a:r>
            <a:r>
              <a:rPr sz="1279" spc="-13" dirty="0">
                <a:solidFill>
                  <a:srgbClr val="6B6C71"/>
                </a:solidFill>
                <a:latin typeface="Arial"/>
                <a:cs typeface="Arial"/>
              </a:rPr>
              <a:t> </a:t>
            </a:r>
            <a:r>
              <a:rPr sz="1279" spc="-4" dirty="0">
                <a:solidFill>
                  <a:srgbClr val="6B6C71"/>
                </a:solidFill>
                <a:latin typeface="Arial"/>
                <a:cs typeface="Arial"/>
              </a:rPr>
              <a:t>c</a:t>
            </a:r>
            <a:r>
              <a:rPr sz="1279" spc="-9" dirty="0">
                <a:solidFill>
                  <a:srgbClr val="6B6C71"/>
                </a:solidFill>
                <a:latin typeface="Arial"/>
                <a:cs typeface="Arial"/>
              </a:rPr>
              <a:t>lient</a:t>
            </a:r>
            <a:endParaRPr sz="1279">
              <a:latin typeface="Arial"/>
              <a:cs typeface="Arial"/>
            </a:endParaRPr>
          </a:p>
        </p:txBody>
      </p:sp>
      <p:sp>
        <p:nvSpPr>
          <p:cNvPr id="4" name="object 4"/>
          <p:cNvSpPr txBox="1">
            <a:spLocks noGrp="1"/>
          </p:cNvSpPr>
          <p:nvPr>
            <p:ph type="title"/>
          </p:nvPr>
        </p:nvSpPr>
        <p:spPr>
          <a:xfrm>
            <a:off x="2902612" y="764709"/>
            <a:ext cx="8269367" cy="523220"/>
          </a:xfrm>
          <a:prstGeom prst="rect">
            <a:avLst/>
          </a:prstGeom>
        </p:spPr>
        <p:txBody>
          <a:bodyPr vert="horz" wrap="square" lIns="0" tIns="0" rIns="0" bIns="0" rtlCol="0" anchor="b">
            <a:spAutoFit/>
          </a:bodyPr>
          <a:lstStyle/>
          <a:p>
            <a:pPr marL="11206"/>
            <a:r>
              <a:rPr spc="-62" dirty="0"/>
              <a:t>Definin</a:t>
            </a:r>
            <a:r>
              <a:rPr dirty="0"/>
              <a:t>g</a:t>
            </a:r>
            <a:r>
              <a:rPr spc="-115" dirty="0"/>
              <a:t> </a:t>
            </a:r>
            <a:r>
              <a:rPr spc="-62" dirty="0"/>
              <a:t>th</a:t>
            </a:r>
            <a:r>
              <a:rPr dirty="0"/>
              <a:t>e</a:t>
            </a:r>
            <a:r>
              <a:rPr spc="-115" dirty="0"/>
              <a:t> </a:t>
            </a:r>
            <a:r>
              <a:rPr spc="-62" dirty="0"/>
              <a:t>expectations</a:t>
            </a:r>
          </a:p>
        </p:txBody>
      </p:sp>
    </p:spTree>
    <p:extLst>
      <p:ext uri="{BB962C8B-B14F-4D97-AF65-F5344CB8AC3E}">
        <p14:creationId xmlns:p14="http://schemas.microsoft.com/office/powerpoint/2010/main" xmlns="" val="1664798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2612" y="764709"/>
            <a:ext cx="8269367" cy="523220"/>
          </a:xfrm>
          <a:prstGeom prst="rect">
            <a:avLst/>
          </a:prstGeom>
        </p:spPr>
        <p:txBody>
          <a:bodyPr vert="horz" wrap="square" lIns="0" tIns="0" rIns="0" bIns="0" rtlCol="0" anchor="b">
            <a:spAutoFit/>
          </a:bodyPr>
          <a:lstStyle/>
          <a:p>
            <a:pPr marL="11206"/>
            <a:r>
              <a:rPr spc="-62" dirty="0"/>
              <a:t>BDO</a:t>
            </a:r>
            <a:r>
              <a:rPr i="1" spc="-62" dirty="0">
                <a:latin typeface="Arial"/>
                <a:cs typeface="Arial"/>
              </a:rPr>
              <a:t>Drive</a:t>
            </a:r>
          </a:p>
        </p:txBody>
      </p:sp>
      <p:sp>
        <p:nvSpPr>
          <p:cNvPr id="3" name="object 3"/>
          <p:cNvSpPr txBox="1"/>
          <p:nvPr/>
        </p:nvSpPr>
        <p:spPr>
          <a:xfrm>
            <a:off x="4132281" y="5113578"/>
            <a:ext cx="3982010" cy="224036"/>
          </a:xfrm>
          <a:prstGeom prst="rect">
            <a:avLst/>
          </a:prstGeom>
        </p:spPr>
        <p:txBody>
          <a:bodyPr vert="horz" wrap="square" lIns="0" tIns="0" rIns="0" bIns="0" rtlCol="0">
            <a:spAutoFit/>
          </a:bodyPr>
          <a:lstStyle/>
          <a:p>
            <a:pPr marL="11206"/>
            <a:r>
              <a:rPr sz="1456" u="heavy" spc="-4" dirty="0">
                <a:solidFill>
                  <a:srgbClr val="0077C5"/>
                </a:solidFill>
                <a:latin typeface="Arial"/>
                <a:cs typeface="Arial"/>
                <a:hlinkClick r:id="rId3"/>
              </a:rPr>
              <a:t>https://ww</a:t>
            </a:r>
            <a:r>
              <a:rPr sz="1456" u="heavy" spc="-79" dirty="0">
                <a:solidFill>
                  <a:srgbClr val="0077C5"/>
                </a:solidFill>
                <a:latin typeface="Arial"/>
                <a:cs typeface="Arial"/>
                <a:hlinkClick r:id="rId3"/>
              </a:rPr>
              <a:t>w</a:t>
            </a:r>
            <a:r>
              <a:rPr sz="1456" u="heavy" spc="-4" dirty="0">
                <a:solidFill>
                  <a:srgbClr val="0077C5"/>
                </a:solidFill>
                <a:latin typeface="Arial"/>
                <a:cs typeface="Arial"/>
                <a:hlinkClick r:id="rId3"/>
              </a:rPr>
              <a:t>.youtube.com</a:t>
            </a:r>
            <a:r>
              <a:rPr sz="1456" u="heavy" spc="-9" dirty="0">
                <a:solidFill>
                  <a:srgbClr val="0077C5"/>
                </a:solidFill>
                <a:latin typeface="Arial"/>
                <a:cs typeface="Arial"/>
                <a:hlinkClick r:id="rId3"/>
              </a:rPr>
              <a:t>/</a:t>
            </a:r>
            <a:r>
              <a:rPr sz="1456" u="heavy" spc="-4" dirty="0">
                <a:solidFill>
                  <a:srgbClr val="0077C5"/>
                </a:solidFill>
                <a:latin typeface="Arial"/>
                <a:cs typeface="Arial"/>
                <a:hlinkClick r:id="rId3"/>
              </a:rPr>
              <a:t>watch?v=Qi8axLLk4rA</a:t>
            </a:r>
            <a:endParaRPr sz="1456">
              <a:latin typeface="Arial"/>
              <a:cs typeface="Arial"/>
            </a:endParaRPr>
          </a:p>
        </p:txBody>
      </p:sp>
      <p:sp>
        <p:nvSpPr>
          <p:cNvPr id="4" name="object 4"/>
          <p:cNvSpPr/>
          <p:nvPr/>
        </p:nvSpPr>
        <p:spPr>
          <a:xfrm>
            <a:off x="2588335" y="1705087"/>
            <a:ext cx="6938682" cy="3211157"/>
          </a:xfrm>
          <a:prstGeom prst="rect">
            <a:avLst/>
          </a:prstGeom>
          <a:blipFill>
            <a:blip r:embed="rId4"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xmlns="" val="1260980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9588" y="2048521"/>
            <a:ext cx="7581340" cy="3231654"/>
          </a:xfrm>
          <a:prstGeom prst="rect">
            <a:avLst/>
          </a:prstGeom>
        </p:spPr>
        <p:txBody>
          <a:bodyPr vert="horz" wrap="square" lIns="0" tIns="0" rIns="0" bIns="0" rtlCol="0">
            <a:spAutoFit/>
          </a:bodyPr>
          <a:lstStyle/>
          <a:p>
            <a:pPr marL="11206"/>
            <a:r>
              <a:rPr sz="2800" spc="-31" dirty="0">
                <a:solidFill>
                  <a:srgbClr val="6B6C71"/>
                </a:solidFill>
                <a:latin typeface="Arial"/>
                <a:cs typeface="Arial"/>
              </a:rPr>
              <a:t>Thre</a:t>
            </a:r>
            <a:r>
              <a:rPr sz="2800" spc="-13" dirty="0">
                <a:solidFill>
                  <a:srgbClr val="6B6C71"/>
                </a:solidFill>
                <a:latin typeface="Arial"/>
                <a:cs typeface="Arial"/>
              </a:rPr>
              <a:t>e</a:t>
            </a:r>
            <a:r>
              <a:rPr sz="2800" spc="-53" dirty="0">
                <a:solidFill>
                  <a:srgbClr val="6B6C71"/>
                </a:solidFill>
                <a:latin typeface="Arial"/>
                <a:cs typeface="Arial"/>
              </a:rPr>
              <a:t> </a:t>
            </a:r>
            <a:r>
              <a:rPr sz="2800" spc="-31" dirty="0">
                <a:solidFill>
                  <a:srgbClr val="6B6C71"/>
                </a:solidFill>
                <a:latin typeface="Arial"/>
                <a:cs typeface="Arial"/>
              </a:rPr>
              <a:t>Level</a:t>
            </a:r>
            <a:r>
              <a:rPr sz="2800" spc="-13" dirty="0">
                <a:solidFill>
                  <a:srgbClr val="6B6C71"/>
                </a:solidFill>
                <a:latin typeface="Arial"/>
                <a:cs typeface="Arial"/>
              </a:rPr>
              <a:t>s</a:t>
            </a:r>
            <a:r>
              <a:rPr sz="2800" spc="-35" dirty="0">
                <a:solidFill>
                  <a:srgbClr val="6B6C71"/>
                </a:solidFill>
                <a:latin typeface="Arial"/>
                <a:cs typeface="Arial"/>
              </a:rPr>
              <a:t> </a:t>
            </a:r>
            <a:r>
              <a:rPr sz="2800" spc="-31" dirty="0">
                <a:solidFill>
                  <a:srgbClr val="6B6C71"/>
                </a:solidFill>
                <a:latin typeface="Arial"/>
                <a:cs typeface="Arial"/>
              </a:rPr>
              <a:t>o</a:t>
            </a:r>
            <a:r>
              <a:rPr sz="2800" spc="-9" dirty="0">
                <a:solidFill>
                  <a:srgbClr val="6B6C71"/>
                </a:solidFill>
                <a:latin typeface="Arial"/>
                <a:cs typeface="Arial"/>
              </a:rPr>
              <a:t>f</a:t>
            </a:r>
            <a:r>
              <a:rPr sz="2800" spc="-35" dirty="0">
                <a:solidFill>
                  <a:srgbClr val="6B6C71"/>
                </a:solidFill>
                <a:latin typeface="Arial"/>
                <a:cs typeface="Arial"/>
              </a:rPr>
              <a:t> </a:t>
            </a:r>
            <a:r>
              <a:rPr sz="2800" spc="-31" dirty="0">
                <a:solidFill>
                  <a:srgbClr val="6B6C71"/>
                </a:solidFill>
                <a:latin typeface="Arial"/>
                <a:cs typeface="Arial"/>
              </a:rPr>
              <a:t>Servic</a:t>
            </a:r>
            <a:r>
              <a:rPr sz="2800" spc="-13" dirty="0">
                <a:solidFill>
                  <a:srgbClr val="6B6C71"/>
                </a:solidFill>
                <a:latin typeface="Arial"/>
                <a:cs typeface="Arial"/>
              </a:rPr>
              <a:t>e</a:t>
            </a:r>
            <a:r>
              <a:rPr sz="2800" spc="-35" dirty="0">
                <a:solidFill>
                  <a:srgbClr val="6B6C71"/>
                </a:solidFill>
                <a:latin typeface="Arial"/>
                <a:cs typeface="Arial"/>
              </a:rPr>
              <a:t> </a:t>
            </a:r>
            <a:r>
              <a:rPr sz="2800" spc="-31" dirty="0">
                <a:solidFill>
                  <a:srgbClr val="6B6C71"/>
                </a:solidFill>
                <a:latin typeface="Arial"/>
                <a:cs typeface="Arial"/>
              </a:rPr>
              <a:t>(packaging)</a:t>
            </a:r>
            <a:endParaRPr sz="2800" dirty="0">
              <a:latin typeface="Arial"/>
              <a:cs typeface="Arial"/>
            </a:endParaRPr>
          </a:p>
          <a:p>
            <a:pPr marL="300334" indent="-156891">
              <a:spcBef>
                <a:spcPts val="476"/>
              </a:spcBef>
              <a:buClr>
                <a:srgbClr val="6B6C71"/>
              </a:buClr>
              <a:buSzPct val="89130"/>
              <a:buFont typeface="Arial"/>
              <a:buChar char="•"/>
              <a:tabLst>
                <a:tab pos="300334" algn="l"/>
              </a:tabLst>
            </a:pPr>
            <a:r>
              <a:rPr sz="2800" spc="-18" dirty="0">
                <a:solidFill>
                  <a:srgbClr val="6B6C71"/>
                </a:solidFill>
                <a:latin typeface="Arial"/>
                <a:cs typeface="Arial"/>
              </a:rPr>
              <a:t>Platinum</a:t>
            </a:r>
            <a:endParaRPr sz="2800" dirty="0">
              <a:latin typeface="Arial"/>
              <a:cs typeface="Arial"/>
            </a:endParaRPr>
          </a:p>
          <a:p>
            <a:pPr marL="300334" indent="-156891">
              <a:spcBef>
                <a:spcPts val="468"/>
              </a:spcBef>
              <a:buClr>
                <a:srgbClr val="6B6C71"/>
              </a:buClr>
              <a:buSzPct val="89130"/>
              <a:buFont typeface="Arial"/>
              <a:buChar char="•"/>
              <a:tabLst>
                <a:tab pos="300334" algn="l"/>
              </a:tabLst>
            </a:pPr>
            <a:r>
              <a:rPr sz="2800" spc="-18" dirty="0">
                <a:solidFill>
                  <a:srgbClr val="6B6C71"/>
                </a:solidFill>
                <a:latin typeface="Arial"/>
                <a:cs typeface="Arial"/>
              </a:rPr>
              <a:t>Gold</a:t>
            </a:r>
            <a:endParaRPr sz="2800" dirty="0">
              <a:latin typeface="Arial"/>
              <a:cs typeface="Arial"/>
            </a:endParaRPr>
          </a:p>
          <a:p>
            <a:pPr marL="300334" indent="-156891">
              <a:spcBef>
                <a:spcPts val="472"/>
              </a:spcBef>
              <a:buClr>
                <a:srgbClr val="6B6C71"/>
              </a:buClr>
              <a:buSzPct val="89130"/>
              <a:buFont typeface="Arial"/>
              <a:buChar char="•"/>
              <a:tabLst>
                <a:tab pos="300334" algn="l"/>
              </a:tabLst>
            </a:pPr>
            <a:r>
              <a:rPr sz="2800" spc="-18" dirty="0">
                <a:solidFill>
                  <a:srgbClr val="6B6C71"/>
                </a:solidFill>
                <a:latin typeface="Arial"/>
                <a:cs typeface="Arial"/>
              </a:rPr>
              <a:t>Silver</a:t>
            </a:r>
            <a:endParaRPr sz="2800" dirty="0">
              <a:latin typeface="Arial"/>
              <a:cs typeface="Arial"/>
            </a:endParaRPr>
          </a:p>
          <a:p>
            <a:pPr>
              <a:lnSpc>
                <a:spcPct val="100000"/>
              </a:lnSpc>
            </a:pPr>
            <a:endParaRPr sz="2800" dirty="0">
              <a:latin typeface="Times New Roman"/>
              <a:cs typeface="Times New Roman"/>
            </a:endParaRPr>
          </a:p>
          <a:p>
            <a:pPr marL="11206" marR="4483">
              <a:lnSpc>
                <a:spcPts val="2656"/>
              </a:lnSpc>
              <a:spcBef>
                <a:spcPts val="1540"/>
              </a:spcBef>
            </a:pPr>
            <a:r>
              <a:rPr sz="2800" b="1" spc="-4" dirty="0">
                <a:solidFill>
                  <a:srgbClr val="6B6C71"/>
                </a:solidFill>
                <a:latin typeface="Arial"/>
                <a:cs typeface="Arial"/>
              </a:rPr>
              <a:t>Thes</a:t>
            </a:r>
            <a:r>
              <a:rPr sz="2800" b="1" spc="9" dirty="0">
                <a:solidFill>
                  <a:srgbClr val="6B6C71"/>
                </a:solidFill>
                <a:latin typeface="Arial"/>
                <a:cs typeface="Arial"/>
              </a:rPr>
              <a:t>e</a:t>
            </a:r>
            <a:r>
              <a:rPr sz="2800" b="1" spc="-40" dirty="0">
                <a:solidFill>
                  <a:srgbClr val="6B6C71"/>
                </a:solidFill>
                <a:latin typeface="Arial"/>
                <a:cs typeface="Arial"/>
              </a:rPr>
              <a:t> </a:t>
            </a:r>
            <a:r>
              <a:rPr sz="2800" b="1" spc="-9" dirty="0">
                <a:solidFill>
                  <a:srgbClr val="6B6C71"/>
                </a:solidFill>
                <a:latin typeface="Arial"/>
                <a:cs typeface="Arial"/>
              </a:rPr>
              <a:t>pricin</a:t>
            </a:r>
            <a:r>
              <a:rPr sz="2800" b="1" spc="13" dirty="0">
                <a:solidFill>
                  <a:srgbClr val="6B6C71"/>
                </a:solidFill>
                <a:latin typeface="Arial"/>
                <a:cs typeface="Arial"/>
              </a:rPr>
              <a:t>g</a:t>
            </a:r>
            <a:r>
              <a:rPr sz="2800" b="1" spc="-22" dirty="0">
                <a:solidFill>
                  <a:srgbClr val="6B6C71"/>
                </a:solidFill>
                <a:latin typeface="Arial"/>
                <a:cs typeface="Arial"/>
              </a:rPr>
              <a:t> </a:t>
            </a:r>
            <a:r>
              <a:rPr sz="2800" b="1" spc="-9" dirty="0">
                <a:solidFill>
                  <a:srgbClr val="6B6C71"/>
                </a:solidFill>
                <a:latin typeface="Arial"/>
                <a:cs typeface="Arial"/>
              </a:rPr>
              <a:t>tier</a:t>
            </a:r>
            <a:r>
              <a:rPr sz="2800" b="1" spc="9" dirty="0">
                <a:solidFill>
                  <a:srgbClr val="6B6C71"/>
                </a:solidFill>
                <a:latin typeface="Arial"/>
                <a:cs typeface="Arial"/>
              </a:rPr>
              <a:t>s</a:t>
            </a:r>
            <a:r>
              <a:rPr sz="2800" b="1" spc="-22" dirty="0">
                <a:solidFill>
                  <a:srgbClr val="6B6C71"/>
                </a:solidFill>
                <a:latin typeface="Arial"/>
                <a:cs typeface="Arial"/>
              </a:rPr>
              <a:t> </a:t>
            </a:r>
            <a:r>
              <a:rPr sz="2800" b="1" spc="-9" dirty="0">
                <a:solidFill>
                  <a:srgbClr val="6B6C71"/>
                </a:solidFill>
                <a:latin typeface="Arial"/>
                <a:cs typeface="Arial"/>
              </a:rPr>
              <a:t>allo</a:t>
            </a:r>
            <a:r>
              <a:rPr sz="2800" b="1" spc="18" dirty="0">
                <a:solidFill>
                  <a:srgbClr val="6B6C71"/>
                </a:solidFill>
                <a:latin typeface="Arial"/>
                <a:cs typeface="Arial"/>
              </a:rPr>
              <a:t>w</a:t>
            </a:r>
            <a:r>
              <a:rPr sz="2800" b="1" spc="-22" dirty="0">
                <a:solidFill>
                  <a:srgbClr val="6B6C71"/>
                </a:solidFill>
                <a:latin typeface="Arial"/>
                <a:cs typeface="Arial"/>
              </a:rPr>
              <a:t> </a:t>
            </a:r>
            <a:r>
              <a:rPr sz="2800" b="1" spc="-9" dirty="0">
                <a:solidFill>
                  <a:srgbClr val="6B6C71"/>
                </a:solidFill>
                <a:latin typeface="Arial"/>
                <a:cs typeface="Arial"/>
              </a:rPr>
              <a:t>client</a:t>
            </a:r>
            <a:r>
              <a:rPr sz="2800" b="1" spc="9" dirty="0">
                <a:solidFill>
                  <a:srgbClr val="6B6C71"/>
                </a:solidFill>
                <a:latin typeface="Arial"/>
                <a:cs typeface="Arial"/>
              </a:rPr>
              <a:t>s</a:t>
            </a:r>
            <a:r>
              <a:rPr sz="2800" b="1" spc="-40" dirty="0">
                <a:solidFill>
                  <a:srgbClr val="6B6C71"/>
                </a:solidFill>
                <a:latin typeface="Arial"/>
                <a:cs typeface="Arial"/>
              </a:rPr>
              <a:t> </a:t>
            </a:r>
            <a:r>
              <a:rPr sz="2800" b="1" spc="-13" dirty="0">
                <a:solidFill>
                  <a:srgbClr val="6B6C71"/>
                </a:solidFill>
                <a:latin typeface="Arial"/>
                <a:cs typeface="Arial"/>
              </a:rPr>
              <a:t>t</a:t>
            </a:r>
            <a:r>
              <a:rPr sz="2800" b="1" spc="13" dirty="0">
                <a:solidFill>
                  <a:srgbClr val="6B6C71"/>
                </a:solidFill>
                <a:latin typeface="Arial"/>
                <a:cs typeface="Arial"/>
              </a:rPr>
              <a:t>o</a:t>
            </a:r>
            <a:r>
              <a:rPr sz="2800" b="1" spc="-22" dirty="0">
                <a:solidFill>
                  <a:srgbClr val="6B6C71"/>
                </a:solidFill>
                <a:latin typeface="Arial"/>
                <a:cs typeface="Arial"/>
              </a:rPr>
              <a:t> </a:t>
            </a:r>
            <a:r>
              <a:rPr sz="2800" b="1" spc="-9" dirty="0">
                <a:solidFill>
                  <a:srgbClr val="6B6C71"/>
                </a:solidFill>
                <a:latin typeface="Arial"/>
                <a:cs typeface="Arial"/>
              </a:rPr>
              <a:t>fin</a:t>
            </a:r>
            <a:r>
              <a:rPr sz="2800" b="1" spc="13" dirty="0">
                <a:solidFill>
                  <a:srgbClr val="6B6C71"/>
                </a:solidFill>
                <a:latin typeface="Arial"/>
                <a:cs typeface="Arial"/>
              </a:rPr>
              <a:t>d</a:t>
            </a:r>
            <a:r>
              <a:rPr sz="2800" b="1" spc="-22" dirty="0">
                <a:solidFill>
                  <a:srgbClr val="6B6C71"/>
                </a:solidFill>
                <a:latin typeface="Arial"/>
                <a:cs typeface="Arial"/>
              </a:rPr>
              <a:t> </a:t>
            </a:r>
            <a:r>
              <a:rPr sz="2800" b="1" spc="-9" dirty="0">
                <a:solidFill>
                  <a:srgbClr val="6B6C71"/>
                </a:solidFill>
                <a:latin typeface="Arial"/>
                <a:cs typeface="Arial"/>
              </a:rPr>
              <a:t>valu</a:t>
            </a:r>
            <a:r>
              <a:rPr sz="2800" b="1" spc="9" dirty="0">
                <a:solidFill>
                  <a:srgbClr val="6B6C71"/>
                </a:solidFill>
                <a:latin typeface="Arial"/>
                <a:cs typeface="Arial"/>
              </a:rPr>
              <a:t>e</a:t>
            </a:r>
            <a:r>
              <a:rPr sz="2800" b="1" spc="-35" dirty="0">
                <a:solidFill>
                  <a:srgbClr val="6B6C71"/>
                </a:solidFill>
                <a:latin typeface="Arial"/>
                <a:cs typeface="Arial"/>
              </a:rPr>
              <a:t> </a:t>
            </a:r>
            <a:r>
              <a:rPr sz="2800" b="1" spc="-9" dirty="0">
                <a:solidFill>
                  <a:srgbClr val="6B6C71"/>
                </a:solidFill>
                <a:latin typeface="Arial"/>
                <a:cs typeface="Arial"/>
              </a:rPr>
              <a:t>base</a:t>
            </a:r>
            <a:r>
              <a:rPr sz="2800" b="1" spc="13" dirty="0">
                <a:solidFill>
                  <a:srgbClr val="6B6C71"/>
                </a:solidFill>
                <a:latin typeface="Arial"/>
                <a:cs typeface="Arial"/>
              </a:rPr>
              <a:t>d</a:t>
            </a:r>
            <a:r>
              <a:rPr sz="2800" b="1" spc="-40" dirty="0">
                <a:solidFill>
                  <a:srgbClr val="6B6C71"/>
                </a:solidFill>
                <a:latin typeface="Arial"/>
                <a:cs typeface="Arial"/>
              </a:rPr>
              <a:t> </a:t>
            </a:r>
            <a:r>
              <a:rPr sz="2800" b="1" spc="-4" dirty="0">
                <a:solidFill>
                  <a:srgbClr val="6B6C71"/>
                </a:solidFill>
                <a:latin typeface="Arial"/>
                <a:cs typeface="Arial"/>
              </a:rPr>
              <a:t>on</a:t>
            </a:r>
            <a:r>
              <a:rPr sz="2800" b="1" spc="-13" dirty="0">
                <a:solidFill>
                  <a:srgbClr val="6B6C71"/>
                </a:solidFill>
                <a:latin typeface="Arial"/>
                <a:cs typeface="Arial"/>
              </a:rPr>
              <a:t> </a:t>
            </a:r>
            <a:r>
              <a:rPr sz="2800" b="1" spc="-31" dirty="0">
                <a:solidFill>
                  <a:srgbClr val="6B6C71"/>
                </a:solidFill>
                <a:latin typeface="Arial"/>
                <a:cs typeface="Arial"/>
              </a:rPr>
              <a:t>thei</a:t>
            </a:r>
            <a:r>
              <a:rPr sz="2800" b="1" spc="-13" dirty="0">
                <a:solidFill>
                  <a:srgbClr val="6B6C71"/>
                </a:solidFill>
                <a:latin typeface="Arial"/>
                <a:cs typeface="Arial"/>
              </a:rPr>
              <a:t>r</a:t>
            </a:r>
            <a:r>
              <a:rPr sz="2800" b="1" spc="-35" dirty="0">
                <a:solidFill>
                  <a:srgbClr val="6B6C71"/>
                </a:solidFill>
                <a:latin typeface="Arial"/>
                <a:cs typeface="Arial"/>
              </a:rPr>
              <a:t> </a:t>
            </a:r>
            <a:r>
              <a:rPr sz="2800" b="1" spc="-31" dirty="0">
                <a:solidFill>
                  <a:srgbClr val="6B6C71"/>
                </a:solidFill>
                <a:latin typeface="Arial"/>
                <a:cs typeface="Arial"/>
              </a:rPr>
              <a:t>individua</a:t>
            </a:r>
            <a:r>
              <a:rPr sz="2800" b="1" spc="-9" dirty="0">
                <a:solidFill>
                  <a:srgbClr val="6B6C71"/>
                </a:solidFill>
                <a:latin typeface="Arial"/>
                <a:cs typeface="Arial"/>
              </a:rPr>
              <a:t>l</a:t>
            </a:r>
            <a:r>
              <a:rPr sz="2800" b="1" spc="-53" dirty="0">
                <a:solidFill>
                  <a:srgbClr val="6B6C71"/>
                </a:solidFill>
                <a:latin typeface="Arial"/>
                <a:cs typeface="Arial"/>
              </a:rPr>
              <a:t> </a:t>
            </a:r>
            <a:r>
              <a:rPr sz="2800" b="1" spc="-31" dirty="0">
                <a:solidFill>
                  <a:srgbClr val="6B6C71"/>
                </a:solidFill>
                <a:latin typeface="Arial"/>
                <a:cs typeface="Arial"/>
              </a:rPr>
              <a:t>busines</a:t>
            </a:r>
            <a:r>
              <a:rPr sz="2800" b="1" spc="-13" dirty="0">
                <a:solidFill>
                  <a:srgbClr val="6B6C71"/>
                </a:solidFill>
                <a:latin typeface="Arial"/>
                <a:cs typeface="Arial"/>
              </a:rPr>
              <a:t>s</a:t>
            </a:r>
            <a:r>
              <a:rPr sz="2800" b="1" spc="-53" dirty="0">
                <a:solidFill>
                  <a:srgbClr val="6B6C71"/>
                </a:solidFill>
                <a:latin typeface="Arial"/>
                <a:cs typeface="Arial"/>
              </a:rPr>
              <a:t> </a:t>
            </a:r>
            <a:r>
              <a:rPr sz="2800" b="1" spc="-31" dirty="0">
                <a:solidFill>
                  <a:srgbClr val="6B6C71"/>
                </a:solidFill>
                <a:latin typeface="Arial"/>
                <a:cs typeface="Arial"/>
              </a:rPr>
              <a:t>needs.</a:t>
            </a:r>
            <a:endParaRPr sz="2800" dirty="0">
              <a:latin typeface="Arial"/>
              <a:cs typeface="Arial"/>
            </a:endParaRPr>
          </a:p>
        </p:txBody>
      </p:sp>
      <p:sp>
        <p:nvSpPr>
          <p:cNvPr id="3" name="object 3"/>
          <p:cNvSpPr txBox="1">
            <a:spLocks noGrp="1"/>
          </p:cNvSpPr>
          <p:nvPr>
            <p:ph type="title"/>
          </p:nvPr>
        </p:nvSpPr>
        <p:spPr>
          <a:xfrm>
            <a:off x="2902612" y="764709"/>
            <a:ext cx="8269367" cy="523220"/>
          </a:xfrm>
          <a:prstGeom prst="rect">
            <a:avLst/>
          </a:prstGeom>
        </p:spPr>
        <p:txBody>
          <a:bodyPr vert="horz" wrap="square" lIns="0" tIns="0" rIns="0" bIns="0" rtlCol="0" anchor="b">
            <a:spAutoFit/>
          </a:bodyPr>
          <a:lstStyle/>
          <a:p>
            <a:pPr marL="11206"/>
            <a:r>
              <a:rPr spc="-62" dirty="0"/>
              <a:t>Establishin</a:t>
            </a:r>
            <a:r>
              <a:rPr dirty="0"/>
              <a:t>g</a:t>
            </a:r>
            <a:r>
              <a:rPr spc="-115" dirty="0"/>
              <a:t> </a:t>
            </a:r>
            <a:r>
              <a:rPr spc="-62" dirty="0"/>
              <a:t>you</a:t>
            </a:r>
            <a:r>
              <a:rPr dirty="0"/>
              <a:t>r</a:t>
            </a:r>
            <a:r>
              <a:rPr spc="-115" dirty="0"/>
              <a:t> </a:t>
            </a:r>
            <a:r>
              <a:rPr spc="-62" dirty="0"/>
              <a:t>pricing</a:t>
            </a:r>
          </a:p>
        </p:txBody>
      </p:sp>
    </p:spTree>
    <p:extLst>
      <p:ext uri="{BB962C8B-B14F-4D97-AF65-F5344CB8AC3E}">
        <p14:creationId xmlns:p14="http://schemas.microsoft.com/office/powerpoint/2010/main" xmlns="" val="1733456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txBox="1"/>
          <p:nvPr/>
        </p:nvSpPr>
        <p:spPr>
          <a:xfrm>
            <a:off x="1066799" y="5791201"/>
            <a:ext cx="10425953" cy="369332"/>
          </a:xfrm>
          <a:prstGeom prst="rect">
            <a:avLst/>
          </a:prstGeom>
        </p:spPr>
        <p:txBody>
          <a:bodyPr vert="horz" wrap="square" lIns="0" tIns="0" rIns="0" bIns="0" rtlCol="0">
            <a:spAutoFit/>
          </a:bodyPr>
          <a:lstStyle/>
          <a:p>
            <a:pPr marL="12700"/>
            <a:r>
              <a:rPr sz="2400" spc="-5" dirty="0">
                <a:solidFill>
                  <a:schemeClr val="accent2">
                    <a:lumMod val="75000"/>
                  </a:schemeClr>
                </a:solidFill>
                <a:latin typeface="Arial"/>
                <a:cs typeface="Arial"/>
              </a:rPr>
              <a:t>S</a:t>
            </a:r>
            <a:r>
              <a:rPr sz="2400" spc="-10" dirty="0">
                <a:solidFill>
                  <a:schemeClr val="accent2">
                    <a:lumMod val="75000"/>
                  </a:schemeClr>
                </a:solidFill>
                <a:latin typeface="Arial"/>
                <a:cs typeface="Arial"/>
              </a:rPr>
              <a:t>ou</a:t>
            </a:r>
            <a:r>
              <a:rPr sz="2400" dirty="0">
                <a:solidFill>
                  <a:schemeClr val="accent2">
                    <a:lumMod val="75000"/>
                  </a:schemeClr>
                </a:solidFill>
                <a:latin typeface="Arial"/>
                <a:cs typeface="Arial"/>
              </a:rPr>
              <a:t>rc</a:t>
            </a:r>
            <a:r>
              <a:rPr sz="2400" spc="-10" dirty="0">
                <a:solidFill>
                  <a:schemeClr val="accent2">
                    <a:lumMod val="75000"/>
                  </a:schemeClr>
                </a:solidFill>
                <a:latin typeface="Arial"/>
                <a:cs typeface="Arial"/>
              </a:rPr>
              <a:t>e</a:t>
            </a:r>
            <a:r>
              <a:rPr sz="2400" dirty="0">
                <a:solidFill>
                  <a:schemeClr val="accent2">
                    <a:lumMod val="75000"/>
                  </a:schemeClr>
                </a:solidFill>
                <a:latin typeface="Arial"/>
                <a:cs typeface="Arial"/>
              </a:rPr>
              <a:t>:</a:t>
            </a:r>
            <a:r>
              <a:rPr sz="2400" spc="5" dirty="0">
                <a:solidFill>
                  <a:schemeClr val="accent2">
                    <a:lumMod val="75000"/>
                  </a:schemeClr>
                </a:solidFill>
                <a:latin typeface="Arial"/>
                <a:cs typeface="Arial"/>
              </a:rPr>
              <a:t> </a:t>
            </a:r>
            <a:r>
              <a:rPr sz="2400" dirty="0">
                <a:solidFill>
                  <a:schemeClr val="accent2">
                    <a:lumMod val="75000"/>
                  </a:schemeClr>
                </a:solidFill>
                <a:latin typeface="Arial"/>
                <a:cs typeface="Arial"/>
              </a:rPr>
              <a:t>Fr</a:t>
            </a:r>
            <a:r>
              <a:rPr sz="2400" spc="-10" dirty="0">
                <a:solidFill>
                  <a:schemeClr val="accent2">
                    <a:lumMod val="75000"/>
                  </a:schemeClr>
                </a:solidFill>
                <a:latin typeface="Arial"/>
                <a:cs typeface="Arial"/>
              </a:rPr>
              <a:t>e</a:t>
            </a:r>
            <a:r>
              <a:rPr sz="2400" dirty="0">
                <a:solidFill>
                  <a:schemeClr val="accent2">
                    <a:lumMod val="75000"/>
                  </a:schemeClr>
                </a:solidFill>
                <a:latin typeface="Arial"/>
                <a:cs typeface="Arial"/>
              </a:rPr>
              <a:t>y &amp; Os</a:t>
            </a:r>
            <a:r>
              <a:rPr sz="2400" spc="-10" dirty="0">
                <a:solidFill>
                  <a:schemeClr val="accent2">
                    <a:lumMod val="75000"/>
                  </a:schemeClr>
                </a:solidFill>
                <a:latin typeface="Arial"/>
                <a:cs typeface="Arial"/>
              </a:rPr>
              <a:t>bo</a:t>
            </a:r>
            <a:r>
              <a:rPr sz="2400" dirty="0">
                <a:solidFill>
                  <a:schemeClr val="accent2">
                    <a:lumMod val="75000"/>
                  </a:schemeClr>
                </a:solidFill>
                <a:latin typeface="Arial"/>
                <a:cs typeface="Arial"/>
              </a:rPr>
              <a:t>r</a:t>
            </a:r>
            <a:r>
              <a:rPr sz="2400" spc="-10" dirty="0">
                <a:solidFill>
                  <a:schemeClr val="accent2">
                    <a:lumMod val="75000"/>
                  </a:schemeClr>
                </a:solidFill>
                <a:latin typeface="Arial"/>
                <a:cs typeface="Arial"/>
              </a:rPr>
              <a:t>n</a:t>
            </a:r>
            <a:r>
              <a:rPr sz="2400" dirty="0">
                <a:solidFill>
                  <a:schemeClr val="accent2">
                    <a:lumMod val="75000"/>
                  </a:schemeClr>
                </a:solidFill>
                <a:latin typeface="Arial"/>
                <a:cs typeface="Arial"/>
              </a:rPr>
              <a:t>e</a:t>
            </a:r>
            <a:r>
              <a:rPr sz="2400" spc="-5" dirty="0">
                <a:solidFill>
                  <a:schemeClr val="accent2">
                    <a:lumMod val="75000"/>
                  </a:schemeClr>
                </a:solidFill>
                <a:latin typeface="Arial"/>
                <a:cs typeface="Arial"/>
              </a:rPr>
              <a:t> </a:t>
            </a:r>
            <a:r>
              <a:rPr sz="2400" dirty="0">
                <a:solidFill>
                  <a:schemeClr val="accent2">
                    <a:lumMod val="75000"/>
                  </a:schemeClr>
                </a:solidFill>
                <a:latin typeface="Arial"/>
                <a:cs typeface="Arial"/>
              </a:rPr>
              <a:t>–</a:t>
            </a:r>
            <a:r>
              <a:rPr sz="2400" spc="-20" dirty="0">
                <a:solidFill>
                  <a:schemeClr val="accent2">
                    <a:lumMod val="75000"/>
                  </a:schemeClr>
                </a:solidFill>
                <a:latin typeface="Arial"/>
                <a:cs typeface="Arial"/>
              </a:rPr>
              <a:t> </a:t>
            </a:r>
            <a:r>
              <a:rPr sz="2400" spc="15" dirty="0">
                <a:solidFill>
                  <a:schemeClr val="accent2">
                    <a:lumMod val="75000"/>
                  </a:schemeClr>
                </a:solidFill>
                <a:latin typeface="Arial"/>
                <a:cs typeface="Arial"/>
              </a:rPr>
              <a:t>T</a:t>
            </a:r>
            <a:r>
              <a:rPr sz="2400" spc="-10" dirty="0">
                <a:solidFill>
                  <a:schemeClr val="accent2">
                    <a:lumMod val="75000"/>
                  </a:schemeClr>
                </a:solidFill>
                <a:latin typeface="Arial"/>
                <a:cs typeface="Arial"/>
              </a:rPr>
              <a:t>h</a:t>
            </a:r>
            <a:r>
              <a:rPr sz="2400" dirty="0">
                <a:solidFill>
                  <a:schemeClr val="accent2">
                    <a:lumMod val="75000"/>
                  </a:schemeClr>
                </a:solidFill>
                <a:latin typeface="Arial"/>
                <a:cs typeface="Arial"/>
              </a:rPr>
              <a:t>e</a:t>
            </a:r>
            <a:r>
              <a:rPr sz="2400" spc="-15" dirty="0">
                <a:solidFill>
                  <a:schemeClr val="accent2">
                    <a:lumMod val="75000"/>
                  </a:schemeClr>
                </a:solidFill>
                <a:latin typeface="Arial"/>
                <a:cs typeface="Arial"/>
              </a:rPr>
              <a:t> </a:t>
            </a:r>
            <a:r>
              <a:rPr sz="2400" dirty="0">
                <a:solidFill>
                  <a:schemeClr val="accent2">
                    <a:lumMod val="75000"/>
                  </a:schemeClr>
                </a:solidFill>
                <a:latin typeface="Arial"/>
                <a:cs typeface="Arial"/>
              </a:rPr>
              <a:t>F</a:t>
            </a:r>
            <a:r>
              <a:rPr sz="2400" spc="-10" dirty="0">
                <a:solidFill>
                  <a:schemeClr val="accent2">
                    <a:lumMod val="75000"/>
                  </a:schemeClr>
                </a:solidFill>
                <a:latin typeface="Arial"/>
                <a:cs typeface="Arial"/>
              </a:rPr>
              <a:t>u</a:t>
            </a:r>
            <a:r>
              <a:rPr sz="2400" dirty="0">
                <a:solidFill>
                  <a:schemeClr val="accent2">
                    <a:lumMod val="75000"/>
                  </a:schemeClr>
                </a:solidFill>
                <a:latin typeface="Arial"/>
                <a:cs typeface="Arial"/>
              </a:rPr>
              <a:t>t</a:t>
            </a:r>
            <a:r>
              <a:rPr sz="2400" spc="-10" dirty="0">
                <a:solidFill>
                  <a:schemeClr val="accent2">
                    <a:lumMod val="75000"/>
                  </a:schemeClr>
                </a:solidFill>
                <a:latin typeface="Arial"/>
                <a:cs typeface="Arial"/>
              </a:rPr>
              <a:t>u</a:t>
            </a:r>
            <a:r>
              <a:rPr sz="2400" dirty="0">
                <a:solidFill>
                  <a:schemeClr val="accent2">
                    <a:lumMod val="75000"/>
                  </a:schemeClr>
                </a:solidFill>
                <a:latin typeface="Arial"/>
                <a:cs typeface="Arial"/>
              </a:rPr>
              <a:t>re</a:t>
            </a:r>
            <a:r>
              <a:rPr sz="2400" spc="-5" dirty="0">
                <a:solidFill>
                  <a:schemeClr val="accent2">
                    <a:lumMod val="75000"/>
                  </a:schemeClr>
                </a:solidFill>
                <a:latin typeface="Arial"/>
                <a:cs typeface="Arial"/>
              </a:rPr>
              <a:t> </a:t>
            </a:r>
            <a:r>
              <a:rPr sz="2400" spc="-10" dirty="0">
                <a:solidFill>
                  <a:schemeClr val="accent2">
                    <a:lumMod val="75000"/>
                  </a:schemeClr>
                </a:solidFill>
                <a:latin typeface="Arial"/>
                <a:cs typeface="Arial"/>
              </a:rPr>
              <a:t>o</a:t>
            </a:r>
            <a:r>
              <a:rPr sz="2400" dirty="0">
                <a:solidFill>
                  <a:schemeClr val="accent2">
                    <a:lumMod val="75000"/>
                  </a:schemeClr>
                </a:solidFill>
                <a:latin typeface="Arial"/>
                <a:cs typeface="Arial"/>
              </a:rPr>
              <a:t>f</a:t>
            </a:r>
            <a:r>
              <a:rPr sz="2400" spc="-5" dirty="0">
                <a:solidFill>
                  <a:schemeClr val="accent2">
                    <a:lumMod val="75000"/>
                  </a:schemeClr>
                </a:solidFill>
                <a:latin typeface="Arial"/>
                <a:cs typeface="Arial"/>
              </a:rPr>
              <a:t> E</a:t>
            </a:r>
            <a:r>
              <a:rPr sz="2400" dirty="0">
                <a:solidFill>
                  <a:schemeClr val="accent2">
                    <a:lumMod val="75000"/>
                  </a:schemeClr>
                </a:solidFill>
                <a:latin typeface="Arial"/>
                <a:cs typeface="Arial"/>
              </a:rPr>
              <a:t>m</a:t>
            </a:r>
            <a:r>
              <a:rPr sz="2400" spc="-10" dirty="0">
                <a:solidFill>
                  <a:schemeClr val="accent2">
                    <a:lumMod val="75000"/>
                  </a:schemeClr>
                </a:solidFill>
                <a:latin typeface="Arial"/>
                <a:cs typeface="Arial"/>
              </a:rPr>
              <a:t>p</a:t>
            </a:r>
            <a:r>
              <a:rPr sz="2400" spc="-5" dirty="0">
                <a:solidFill>
                  <a:schemeClr val="accent2">
                    <a:lumMod val="75000"/>
                  </a:schemeClr>
                </a:solidFill>
                <a:latin typeface="Arial"/>
                <a:cs typeface="Arial"/>
              </a:rPr>
              <a:t>l</a:t>
            </a:r>
            <a:r>
              <a:rPr sz="2400" spc="-10" dirty="0">
                <a:solidFill>
                  <a:schemeClr val="accent2">
                    <a:lumMod val="75000"/>
                  </a:schemeClr>
                </a:solidFill>
                <a:latin typeface="Arial"/>
                <a:cs typeface="Arial"/>
              </a:rPr>
              <a:t>o</a:t>
            </a:r>
            <a:r>
              <a:rPr sz="2400" spc="-25" dirty="0">
                <a:solidFill>
                  <a:schemeClr val="accent2">
                    <a:lumMod val="75000"/>
                  </a:schemeClr>
                </a:solidFill>
                <a:latin typeface="Arial"/>
                <a:cs typeface="Arial"/>
              </a:rPr>
              <a:t>y</a:t>
            </a:r>
            <a:r>
              <a:rPr sz="2400" dirty="0">
                <a:solidFill>
                  <a:schemeClr val="accent2">
                    <a:lumMod val="75000"/>
                  </a:schemeClr>
                </a:solidFill>
                <a:latin typeface="Arial"/>
                <a:cs typeface="Arial"/>
              </a:rPr>
              <a:t>m</a:t>
            </a:r>
            <a:r>
              <a:rPr sz="2400" spc="-10" dirty="0">
                <a:solidFill>
                  <a:schemeClr val="accent2">
                    <a:lumMod val="75000"/>
                  </a:schemeClr>
                </a:solidFill>
                <a:latin typeface="Arial"/>
                <a:cs typeface="Arial"/>
              </a:rPr>
              <a:t>en</a:t>
            </a:r>
            <a:r>
              <a:rPr sz="2400" dirty="0">
                <a:solidFill>
                  <a:schemeClr val="accent2">
                    <a:lumMod val="75000"/>
                  </a:schemeClr>
                </a:solidFill>
                <a:latin typeface="Arial"/>
                <a:cs typeface="Arial"/>
              </a:rPr>
              <a:t>t</a:t>
            </a:r>
            <a:r>
              <a:rPr sz="2400" spc="45" dirty="0">
                <a:solidFill>
                  <a:schemeClr val="accent2">
                    <a:lumMod val="75000"/>
                  </a:schemeClr>
                </a:solidFill>
                <a:latin typeface="Arial"/>
                <a:cs typeface="Arial"/>
              </a:rPr>
              <a:t> </a:t>
            </a:r>
            <a:r>
              <a:rPr sz="2400" dirty="0">
                <a:solidFill>
                  <a:schemeClr val="accent2">
                    <a:lumMod val="75000"/>
                  </a:schemeClr>
                </a:solidFill>
                <a:latin typeface="Arial"/>
                <a:cs typeface="Arial"/>
              </a:rPr>
              <a:t>–</a:t>
            </a:r>
            <a:r>
              <a:rPr sz="2400" spc="-5" dirty="0">
                <a:solidFill>
                  <a:schemeClr val="accent2">
                    <a:lumMod val="75000"/>
                  </a:schemeClr>
                </a:solidFill>
                <a:latin typeface="Arial"/>
                <a:cs typeface="Arial"/>
              </a:rPr>
              <a:t> </a:t>
            </a:r>
            <a:r>
              <a:rPr sz="2400" dirty="0">
                <a:solidFill>
                  <a:schemeClr val="accent2">
                    <a:lumMod val="75000"/>
                  </a:schemeClr>
                </a:solidFill>
                <a:latin typeface="Arial"/>
                <a:cs typeface="Arial"/>
              </a:rPr>
              <a:t>O</a:t>
            </a:r>
            <a:r>
              <a:rPr sz="2400" spc="-15" dirty="0">
                <a:solidFill>
                  <a:schemeClr val="accent2">
                    <a:lumMod val="75000"/>
                  </a:schemeClr>
                </a:solidFill>
                <a:latin typeface="Arial"/>
                <a:cs typeface="Arial"/>
              </a:rPr>
              <a:t>x</a:t>
            </a:r>
            <a:r>
              <a:rPr sz="2400" dirty="0">
                <a:solidFill>
                  <a:schemeClr val="accent2">
                    <a:lumMod val="75000"/>
                  </a:schemeClr>
                </a:solidFill>
                <a:latin typeface="Arial"/>
                <a:cs typeface="Arial"/>
              </a:rPr>
              <a:t>f</a:t>
            </a:r>
            <a:r>
              <a:rPr sz="2400" spc="-10" dirty="0">
                <a:solidFill>
                  <a:schemeClr val="accent2">
                    <a:lumMod val="75000"/>
                  </a:schemeClr>
                </a:solidFill>
                <a:latin typeface="Arial"/>
                <a:cs typeface="Arial"/>
              </a:rPr>
              <a:t>o</a:t>
            </a:r>
            <a:r>
              <a:rPr sz="2400" dirty="0">
                <a:solidFill>
                  <a:schemeClr val="accent2">
                    <a:lumMod val="75000"/>
                  </a:schemeClr>
                </a:solidFill>
                <a:latin typeface="Arial"/>
                <a:cs typeface="Arial"/>
              </a:rPr>
              <a:t>rd</a:t>
            </a:r>
            <a:r>
              <a:rPr sz="2400" spc="10" dirty="0">
                <a:solidFill>
                  <a:schemeClr val="accent2">
                    <a:lumMod val="75000"/>
                  </a:schemeClr>
                </a:solidFill>
                <a:latin typeface="Arial"/>
                <a:cs typeface="Arial"/>
              </a:rPr>
              <a:t> </a:t>
            </a:r>
            <a:r>
              <a:rPr sz="2400" spc="-5" dirty="0">
                <a:solidFill>
                  <a:schemeClr val="accent2">
                    <a:lumMod val="75000"/>
                  </a:schemeClr>
                </a:solidFill>
                <a:latin typeface="Arial"/>
                <a:cs typeface="Arial"/>
              </a:rPr>
              <a:t>U</a:t>
            </a:r>
            <a:r>
              <a:rPr sz="2400" spc="-10" dirty="0">
                <a:solidFill>
                  <a:schemeClr val="accent2">
                    <a:lumMod val="75000"/>
                  </a:schemeClr>
                </a:solidFill>
                <a:latin typeface="Arial"/>
                <a:cs typeface="Arial"/>
              </a:rPr>
              <a:t>n</a:t>
            </a:r>
            <a:r>
              <a:rPr sz="2400" spc="-5" dirty="0">
                <a:solidFill>
                  <a:schemeClr val="accent2">
                    <a:lumMod val="75000"/>
                  </a:schemeClr>
                </a:solidFill>
                <a:latin typeface="Arial"/>
                <a:cs typeface="Arial"/>
              </a:rPr>
              <a:t>i</a:t>
            </a:r>
            <a:r>
              <a:rPr sz="2400" dirty="0">
                <a:solidFill>
                  <a:schemeClr val="accent2">
                    <a:lumMod val="75000"/>
                  </a:schemeClr>
                </a:solidFill>
                <a:latin typeface="Arial"/>
                <a:cs typeface="Arial"/>
              </a:rPr>
              <a:t>v</a:t>
            </a:r>
            <a:r>
              <a:rPr sz="2400" spc="-10" dirty="0">
                <a:solidFill>
                  <a:schemeClr val="accent2">
                    <a:lumMod val="75000"/>
                  </a:schemeClr>
                </a:solidFill>
                <a:latin typeface="Arial"/>
                <a:cs typeface="Arial"/>
              </a:rPr>
              <a:t>e</a:t>
            </a:r>
            <a:r>
              <a:rPr sz="2400" dirty="0">
                <a:solidFill>
                  <a:schemeClr val="accent2">
                    <a:lumMod val="75000"/>
                  </a:schemeClr>
                </a:solidFill>
                <a:latin typeface="Arial"/>
                <a:cs typeface="Arial"/>
              </a:rPr>
              <a:t>rs</a:t>
            </a:r>
            <a:r>
              <a:rPr sz="2400" spc="-5" dirty="0">
                <a:solidFill>
                  <a:schemeClr val="accent2">
                    <a:lumMod val="75000"/>
                  </a:schemeClr>
                </a:solidFill>
                <a:latin typeface="Arial"/>
                <a:cs typeface="Arial"/>
              </a:rPr>
              <a:t>i</a:t>
            </a:r>
            <a:r>
              <a:rPr sz="2400" dirty="0">
                <a:solidFill>
                  <a:schemeClr val="accent2">
                    <a:lumMod val="75000"/>
                  </a:schemeClr>
                </a:solidFill>
                <a:latin typeface="Arial"/>
                <a:cs typeface="Arial"/>
              </a:rPr>
              <a:t>ty</a:t>
            </a:r>
          </a:p>
        </p:txBody>
      </p:sp>
      <p:sp>
        <p:nvSpPr>
          <p:cNvPr id="10" name="Rectangle 9"/>
          <p:cNvSpPr/>
          <p:nvPr/>
        </p:nvSpPr>
        <p:spPr>
          <a:xfrm>
            <a:off x="886692" y="2635079"/>
            <a:ext cx="4387272" cy="12197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82832" rtlCol="0" anchor="ctr"/>
          <a:lstStyle/>
          <a:p>
            <a:pPr algn="ctr" defTabSz="457779"/>
            <a:r>
              <a:rPr lang="en-US" sz="2400" b="1" dirty="0" smtClean="0">
                <a:solidFill>
                  <a:srgbClr val="5E5E5E"/>
                </a:solidFill>
              </a:rPr>
              <a:t>Tax Preparers have a</a:t>
            </a:r>
          </a:p>
          <a:p>
            <a:pPr algn="ctr" defTabSz="457779"/>
            <a:r>
              <a:rPr lang="en-US" sz="3600" b="1" dirty="0">
                <a:solidFill>
                  <a:srgbClr val="2CA01C"/>
                </a:solidFill>
              </a:rPr>
              <a:t>98.7</a:t>
            </a:r>
            <a:r>
              <a:rPr lang="en-US" sz="3600" b="1" dirty="0" smtClean="0">
                <a:solidFill>
                  <a:srgbClr val="2CA01C"/>
                </a:solidFill>
              </a:rPr>
              <a:t>%</a:t>
            </a:r>
            <a:endParaRPr lang="en-US" sz="2400" b="1" dirty="0">
              <a:solidFill>
                <a:srgbClr val="6B6C72"/>
              </a:solidFill>
            </a:endParaRPr>
          </a:p>
          <a:p>
            <a:pPr algn="ctr" defTabSz="457779"/>
            <a:r>
              <a:rPr lang="en-US" sz="2400" b="1" dirty="0" smtClean="0">
                <a:solidFill>
                  <a:srgbClr val="5E5E5E"/>
                </a:solidFill>
              </a:rPr>
              <a:t>Chance of being automated</a:t>
            </a:r>
            <a:endParaRPr lang="en-US" sz="2400" b="1" dirty="0">
              <a:solidFill>
                <a:srgbClr val="5E5E5E"/>
              </a:solidFill>
            </a:endParaRPr>
          </a:p>
        </p:txBody>
      </p:sp>
      <p:sp>
        <p:nvSpPr>
          <p:cNvPr id="13" name="Rectangle 12"/>
          <p:cNvSpPr/>
          <p:nvPr/>
        </p:nvSpPr>
        <p:spPr>
          <a:xfrm>
            <a:off x="6022109" y="2635079"/>
            <a:ext cx="4451793" cy="12197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82832" rtlCol="0" anchor="ctr"/>
          <a:lstStyle/>
          <a:p>
            <a:pPr algn="ctr" defTabSz="457779"/>
            <a:r>
              <a:rPr lang="en-US" sz="2400" b="1" dirty="0" smtClean="0">
                <a:solidFill>
                  <a:srgbClr val="5E5E5E"/>
                </a:solidFill>
              </a:rPr>
              <a:t>Accountants and Advisors have a</a:t>
            </a:r>
          </a:p>
          <a:p>
            <a:pPr algn="ctr" defTabSz="457779"/>
            <a:r>
              <a:rPr lang="en-US" sz="3600" b="1" dirty="0" smtClean="0">
                <a:solidFill>
                  <a:srgbClr val="2CA01C"/>
                </a:solidFill>
              </a:rPr>
              <a:t>93.5%</a:t>
            </a:r>
            <a:endParaRPr lang="en-US" sz="2400" b="1" dirty="0">
              <a:solidFill>
                <a:srgbClr val="6B6C72"/>
              </a:solidFill>
            </a:endParaRPr>
          </a:p>
          <a:p>
            <a:pPr algn="ctr" defTabSz="457779"/>
            <a:r>
              <a:rPr lang="en-US" sz="2400" b="1" dirty="0" smtClean="0">
                <a:solidFill>
                  <a:srgbClr val="5E5E5E"/>
                </a:solidFill>
              </a:rPr>
              <a:t>Chance of being automated</a:t>
            </a:r>
            <a:endParaRPr lang="en-US" sz="2400" b="1" dirty="0">
              <a:solidFill>
                <a:srgbClr val="5E5E5E"/>
              </a:solidFill>
            </a:endParaRPr>
          </a:p>
        </p:txBody>
      </p:sp>
      <p:sp>
        <p:nvSpPr>
          <p:cNvPr id="15" name="object 10"/>
          <p:cNvSpPr txBox="1"/>
          <p:nvPr/>
        </p:nvSpPr>
        <p:spPr>
          <a:xfrm>
            <a:off x="2463251" y="989783"/>
            <a:ext cx="7117715" cy="677108"/>
          </a:xfrm>
          <a:prstGeom prst="rect">
            <a:avLst/>
          </a:prstGeom>
        </p:spPr>
        <p:txBody>
          <a:bodyPr vert="horz" wrap="square" lIns="0" tIns="0" rIns="0" bIns="0" rtlCol="0">
            <a:spAutoFit/>
          </a:bodyPr>
          <a:lstStyle/>
          <a:p>
            <a:pPr marL="12700"/>
            <a:r>
              <a:rPr sz="4400" dirty="0">
                <a:solidFill>
                  <a:schemeClr val="accent2">
                    <a:lumMod val="75000"/>
                  </a:schemeClr>
                </a:solidFill>
                <a:latin typeface="Arial"/>
                <a:cs typeface="Arial"/>
              </a:rPr>
              <a:t>Ra</a:t>
            </a:r>
            <a:r>
              <a:rPr sz="4400" spc="5" dirty="0">
                <a:solidFill>
                  <a:schemeClr val="accent2">
                    <a:lumMod val="75000"/>
                  </a:schemeClr>
                </a:solidFill>
                <a:latin typeface="Arial"/>
                <a:cs typeface="Arial"/>
              </a:rPr>
              <a:t>c</a:t>
            </a:r>
            <a:r>
              <a:rPr sz="4400" dirty="0">
                <a:solidFill>
                  <a:schemeClr val="accent2">
                    <a:lumMod val="75000"/>
                  </a:schemeClr>
                </a:solidFill>
                <a:latin typeface="Arial"/>
                <a:cs typeface="Arial"/>
              </a:rPr>
              <a:t>e</a:t>
            </a:r>
            <a:r>
              <a:rPr sz="4400" spc="-250" dirty="0">
                <a:solidFill>
                  <a:schemeClr val="accent2">
                    <a:lumMod val="75000"/>
                  </a:schemeClr>
                </a:solidFill>
                <a:latin typeface="Arial"/>
                <a:cs typeface="Arial"/>
              </a:rPr>
              <a:t> </a:t>
            </a:r>
            <a:r>
              <a:rPr sz="4400" dirty="0">
                <a:solidFill>
                  <a:schemeClr val="accent2">
                    <a:lumMod val="75000"/>
                  </a:schemeClr>
                </a:solidFill>
                <a:latin typeface="Arial"/>
                <a:cs typeface="Arial"/>
              </a:rPr>
              <a:t>Aga</a:t>
            </a:r>
            <a:r>
              <a:rPr sz="4400" spc="5" dirty="0">
                <a:solidFill>
                  <a:schemeClr val="accent2">
                    <a:lumMod val="75000"/>
                  </a:schemeClr>
                </a:solidFill>
                <a:latin typeface="Arial"/>
                <a:cs typeface="Arial"/>
              </a:rPr>
              <a:t>i</a:t>
            </a:r>
            <a:r>
              <a:rPr sz="4400" dirty="0">
                <a:solidFill>
                  <a:schemeClr val="accent2">
                    <a:lumMod val="75000"/>
                  </a:schemeClr>
                </a:solidFill>
                <a:latin typeface="Arial"/>
                <a:cs typeface="Arial"/>
              </a:rPr>
              <a:t>n</a:t>
            </a:r>
            <a:r>
              <a:rPr sz="4400" spc="5" dirty="0">
                <a:solidFill>
                  <a:schemeClr val="accent2">
                    <a:lumMod val="75000"/>
                  </a:schemeClr>
                </a:solidFill>
                <a:latin typeface="Arial"/>
                <a:cs typeface="Arial"/>
              </a:rPr>
              <a:t>s</a:t>
            </a:r>
            <a:r>
              <a:rPr sz="4400" dirty="0">
                <a:solidFill>
                  <a:schemeClr val="accent2">
                    <a:lumMod val="75000"/>
                  </a:schemeClr>
                </a:solidFill>
                <a:latin typeface="Arial"/>
                <a:cs typeface="Arial"/>
              </a:rPr>
              <a:t>t</a:t>
            </a:r>
            <a:r>
              <a:rPr sz="4400" spc="-15" dirty="0">
                <a:solidFill>
                  <a:schemeClr val="accent2">
                    <a:lumMod val="75000"/>
                  </a:schemeClr>
                </a:solidFill>
                <a:latin typeface="Arial"/>
                <a:cs typeface="Arial"/>
              </a:rPr>
              <a:t> </a:t>
            </a:r>
            <a:r>
              <a:rPr sz="4400" dirty="0">
                <a:solidFill>
                  <a:schemeClr val="accent2">
                    <a:lumMod val="75000"/>
                  </a:schemeClr>
                </a:solidFill>
                <a:latin typeface="Arial"/>
                <a:cs typeface="Arial"/>
              </a:rPr>
              <a:t>the</a:t>
            </a:r>
            <a:r>
              <a:rPr sz="4400" spc="10" dirty="0">
                <a:solidFill>
                  <a:schemeClr val="accent2">
                    <a:lumMod val="75000"/>
                  </a:schemeClr>
                </a:solidFill>
                <a:latin typeface="Arial"/>
                <a:cs typeface="Arial"/>
              </a:rPr>
              <a:t> </a:t>
            </a:r>
            <a:r>
              <a:rPr sz="4400" dirty="0">
                <a:solidFill>
                  <a:schemeClr val="accent2">
                    <a:lumMod val="75000"/>
                  </a:schemeClr>
                </a:solidFill>
                <a:latin typeface="Arial"/>
                <a:cs typeface="Arial"/>
              </a:rPr>
              <a:t>Ma</a:t>
            </a:r>
            <a:r>
              <a:rPr sz="4400" spc="5" dirty="0">
                <a:solidFill>
                  <a:schemeClr val="accent2">
                    <a:lumMod val="75000"/>
                  </a:schemeClr>
                </a:solidFill>
                <a:latin typeface="Arial"/>
                <a:cs typeface="Arial"/>
              </a:rPr>
              <a:t>c</a:t>
            </a:r>
            <a:r>
              <a:rPr sz="4400" dirty="0">
                <a:solidFill>
                  <a:schemeClr val="accent2">
                    <a:lumMod val="75000"/>
                  </a:schemeClr>
                </a:solidFill>
                <a:latin typeface="Arial"/>
                <a:cs typeface="Arial"/>
              </a:rPr>
              <a:t>h</a:t>
            </a:r>
            <a:r>
              <a:rPr sz="4400" spc="5" dirty="0">
                <a:solidFill>
                  <a:schemeClr val="accent2">
                    <a:lumMod val="75000"/>
                  </a:schemeClr>
                </a:solidFill>
                <a:latin typeface="Arial"/>
                <a:cs typeface="Arial"/>
              </a:rPr>
              <a:t>i</a:t>
            </a:r>
            <a:r>
              <a:rPr sz="4400" dirty="0">
                <a:solidFill>
                  <a:schemeClr val="accent2">
                    <a:lumMod val="75000"/>
                  </a:schemeClr>
                </a:solidFill>
                <a:latin typeface="Arial"/>
                <a:cs typeface="Arial"/>
              </a:rPr>
              <a:t>ne</a:t>
            </a:r>
            <a:r>
              <a:rPr sz="4400" spc="5" dirty="0">
                <a:solidFill>
                  <a:schemeClr val="accent2">
                    <a:lumMod val="75000"/>
                  </a:schemeClr>
                </a:solidFill>
                <a:latin typeface="Arial"/>
                <a:cs typeface="Arial"/>
              </a:rPr>
              <a:t>s</a:t>
            </a:r>
            <a:r>
              <a:rPr sz="4400" dirty="0">
                <a:solidFill>
                  <a:schemeClr val="accent2">
                    <a:lumMod val="75000"/>
                  </a:schemeClr>
                </a:solidFill>
                <a:latin typeface="Arial"/>
                <a:cs typeface="Arial"/>
              </a:rPr>
              <a:t>?</a:t>
            </a:r>
          </a:p>
        </p:txBody>
      </p:sp>
    </p:spTree>
    <p:extLst>
      <p:ext uri="{BB962C8B-B14F-4D97-AF65-F5344CB8AC3E}">
        <p14:creationId xmlns:p14="http://schemas.microsoft.com/office/powerpoint/2010/main" xmlns="" val="989464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76557" y="1637895"/>
            <a:ext cx="2872628" cy="3456203"/>
          </a:xfrm>
          <a:prstGeom prst="rect">
            <a:avLst/>
          </a:prstGeom>
        </p:spPr>
        <p:txBody>
          <a:bodyPr vert="horz" wrap="square" lIns="0" tIns="0" rIns="0" bIns="0" rtlCol="0">
            <a:spAutoFit/>
          </a:bodyPr>
          <a:lstStyle/>
          <a:p>
            <a:pPr marR="101979" algn="r">
              <a:lnSpc>
                <a:spcPts val="1354"/>
              </a:lnSpc>
            </a:pPr>
            <a:r>
              <a:rPr sz="1147" b="1" spc="-13" dirty="0">
                <a:solidFill>
                  <a:srgbClr val="6B6C71"/>
                </a:solidFill>
                <a:latin typeface="Arial"/>
                <a:cs typeface="Arial"/>
              </a:rPr>
              <a:t>Platinum</a:t>
            </a:r>
            <a:endParaRPr sz="1147" dirty="0">
              <a:latin typeface="Arial"/>
              <a:cs typeface="Arial"/>
            </a:endParaRPr>
          </a:p>
          <a:p>
            <a:pPr marR="143443" algn="r">
              <a:lnSpc>
                <a:spcPts val="1328"/>
              </a:lnSpc>
            </a:pPr>
            <a:r>
              <a:rPr sz="1147" b="1" spc="-13" dirty="0">
                <a:solidFill>
                  <a:srgbClr val="6B6C71"/>
                </a:solidFill>
                <a:latin typeface="Arial"/>
                <a:cs typeface="Arial"/>
              </a:rPr>
              <a:t>$5000</a:t>
            </a:r>
            <a:endParaRPr sz="1147" dirty="0">
              <a:latin typeface="Arial"/>
              <a:cs typeface="Arial"/>
            </a:endParaRPr>
          </a:p>
          <a:p>
            <a:pPr marL="11206" indent="2143800">
              <a:lnSpc>
                <a:spcPts val="1350"/>
              </a:lnSpc>
            </a:pPr>
            <a:r>
              <a:rPr sz="1147" b="1" spc="-13" dirty="0">
                <a:solidFill>
                  <a:srgbClr val="6B6C71"/>
                </a:solidFill>
                <a:latin typeface="Arial"/>
                <a:cs typeface="Arial"/>
              </a:rPr>
              <a:t>pe</a:t>
            </a:r>
            <a:r>
              <a:rPr sz="1147" b="1" spc="4" dirty="0">
                <a:solidFill>
                  <a:srgbClr val="6B6C71"/>
                </a:solidFill>
                <a:latin typeface="Arial"/>
                <a:cs typeface="Arial"/>
              </a:rPr>
              <a:t>r</a:t>
            </a:r>
            <a:r>
              <a:rPr sz="1147" b="1" spc="-18" dirty="0">
                <a:solidFill>
                  <a:srgbClr val="6B6C71"/>
                </a:solidFill>
                <a:latin typeface="Arial"/>
                <a:cs typeface="Arial"/>
              </a:rPr>
              <a:t> </a:t>
            </a:r>
            <a:r>
              <a:rPr sz="1147" b="1" spc="-13" dirty="0">
                <a:solidFill>
                  <a:srgbClr val="6B6C71"/>
                </a:solidFill>
                <a:latin typeface="Arial"/>
                <a:cs typeface="Arial"/>
              </a:rPr>
              <a:t>month</a:t>
            </a:r>
            <a:endParaRPr sz="1147" dirty="0">
              <a:latin typeface="Arial"/>
              <a:cs typeface="Arial"/>
            </a:endParaRPr>
          </a:p>
          <a:p>
            <a:pPr marL="11206" marR="691440" algn="just">
              <a:lnSpc>
                <a:spcPct val="138800"/>
              </a:lnSpc>
              <a:spcBef>
                <a:spcPts val="22"/>
              </a:spcBef>
            </a:pPr>
            <a:r>
              <a:rPr sz="1147" spc="-13" dirty="0">
                <a:solidFill>
                  <a:srgbClr val="6B6C71"/>
                </a:solidFill>
                <a:latin typeface="Arial"/>
                <a:cs typeface="Arial"/>
              </a:rPr>
              <a:t>QuickBook</a:t>
            </a:r>
            <a:r>
              <a:rPr sz="1147" spc="4" dirty="0">
                <a:solidFill>
                  <a:srgbClr val="6B6C71"/>
                </a:solidFill>
                <a:latin typeface="Arial"/>
                <a:cs typeface="Arial"/>
              </a:rPr>
              <a:t>s</a:t>
            </a:r>
            <a:r>
              <a:rPr sz="1147" spc="-13" dirty="0">
                <a:solidFill>
                  <a:srgbClr val="6B6C71"/>
                </a:solidFill>
                <a:latin typeface="Arial"/>
                <a:cs typeface="Arial"/>
              </a:rPr>
              <a:t> Onlin</a:t>
            </a:r>
            <a:r>
              <a:rPr sz="1147" spc="4" dirty="0">
                <a:solidFill>
                  <a:srgbClr val="6B6C71"/>
                </a:solidFill>
                <a:latin typeface="Arial"/>
                <a:cs typeface="Arial"/>
              </a:rPr>
              <a:t>e</a:t>
            </a:r>
            <a:r>
              <a:rPr sz="1147" spc="-18" dirty="0">
                <a:solidFill>
                  <a:srgbClr val="6B6C71"/>
                </a:solidFill>
                <a:latin typeface="Arial"/>
                <a:cs typeface="Arial"/>
              </a:rPr>
              <a:t> Plus----------</a:t>
            </a:r>
            <a:r>
              <a:rPr sz="1147" spc="-9" dirty="0">
                <a:solidFill>
                  <a:srgbClr val="6B6C71"/>
                </a:solidFill>
                <a:latin typeface="Arial"/>
                <a:cs typeface="Arial"/>
              </a:rPr>
              <a:t>-</a:t>
            </a:r>
            <a:r>
              <a:rPr sz="1147" spc="-18" dirty="0">
                <a:solidFill>
                  <a:srgbClr val="6B6C71"/>
                </a:solidFill>
                <a:latin typeface="Arial"/>
                <a:cs typeface="Arial"/>
              </a:rPr>
              <a:t>-- </a:t>
            </a:r>
            <a:r>
              <a:rPr sz="1147" spc="-9" dirty="0">
                <a:solidFill>
                  <a:srgbClr val="6B6C71"/>
                </a:solidFill>
                <a:latin typeface="Arial"/>
                <a:cs typeface="Arial"/>
              </a:rPr>
              <a:t>Bill.com--------</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endParaRPr sz="1147" dirty="0">
              <a:latin typeface="Arial"/>
              <a:cs typeface="Arial"/>
            </a:endParaRPr>
          </a:p>
          <a:p>
            <a:pPr marL="11206" algn="just">
              <a:spcBef>
                <a:spcPts val="529"/>
              </a:spcBef>
            </a:pPr>
            <a:r>
              <a:rPr sz="1147" spc="-9" dirty="0">
                <a:solidFill>
                  <a:srgbClr val="6B6C71"/>
                </a:solidFill>
                <a:latin typeface="Arial"/>
                <a:cs typeface="Arial"/>
              </a:rPr>
              <a:t>Expensify-------</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endParaRPr sz="1147" dirty="0">
              <a:latin typeface="Arial"/>
              <a:cs typeface="Arial"/>
            </a:endParaRPr>
          </a:p>
          <a:p>
            <a:pPr marL="11206" algn="just">
              <a:spcBef>
                <a:spcPts val="534"/>
              </a:spcBef>
            </a:pPr>
            <a:r>
              <a:rPr sz="1147" spc="-79" dirty="0">
                <a:solidFill>
                  <a:srgbClr val="6B6C71"/>
                </a:solidFill>
                <a:latin typeface="Arial"/>
                <a:cs typeface="Arial"/>
              </a:rPr>
              <a:t>T</a:t>
            </a:r>
            <a:r>
              <a:rPr sz="1147" spc="-18" dirty="0">
                <a:solidFill>
                  <a:srgbClr val="6B6C71"/>
                </a:solidFill>
                <a:latin typeface="Arial"/>
                <a:cs typeface="Arial"/>
              </a:rPr>
              <a:t>-</a:t>
            </a:r>
            <a:r>
              <a:rPr sz="1147" spc="-9" dirty="0">
                <a:solidFill>
                  <a:srgbClr val="6B6C71"/>
                </a:solidFill>
                <a:latin typeface="Arial"/>
                <a:cs typeface="Arial"/>
              </a:rPr>
              <a:t>sheets-----</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r>
              <a:rPr sz="1147" spc="-9" dirty="0">
                <a:solidFill>
                  <a:srgbClr val="6B6C71"/>
                </a:solidFill>
                <a:latin typeface="Arial"/>
                <a:cs typeface="Arial"/>
              </a:rPr>
              <a:t>-</a:t>
            </a:r>
            <a:r>
              <a:rPr sz="1147" spc="-13" dirty="0">
                <a:solidFill>
                  <a:srgbClr val="6B6C71"/>
                </a:solidFill>
                <a:latin typeface="Arial"/>
                <a:cs typeface="Arial"/>
              </a:rPr>
              <a:t>--</a:t>
            </a:r>
            <a:endParaRPr sz="1147" dirty="0">
              <a:latin typeface="Arial"/>
              <a:cs typeface="Arial"/>
            </a:endParaRPr>
          </a:p>
          <a:p>
            <a:pPr marL="11206" algn="just">
              <a:spcBef>
                <a:spcPts val="534"/>
              </a:spcBef>
            </a:pPr>
            <a:r>
              <a:rPr sz="1147" spc="-13" dirty="0">
                <a:solidFill>
                  <a:srgbClr val="6B6C71"/>
                </a:solidFill>
                <a:latin typeface="Arial"/>
                <a:cs typeface="Arial"/>
              </a:rPr>
              <a:t>SO</a:t>
            </a:r>
            <a:r>
              <a:rPr sz="1147" spc="4" dirty="0">
                <a:solidFill>
                  <a:srgbClr val="6B6C71"/>
                </a:solidFill>
                <a:latin typeface="Arial"/>
                <a:cs typeface="Arial"/>
              </a:rPr>
              <a:t>S</a:t>
            </a:r>
            <a:r>
              <a:rPr sz="1147" spc="-31" dirty="0">
                <a:solidFill>
                  <a:srgbClr val="6B6C71"/>
                </a:solidFill>
                <a:latin typeface="Arial"/>
                <a:cs typeface="Arial"/>
              </a:rPr>
              <a:t> </a:t>
            </a:r>
            <a:r>
              <a:rPr sz="1147" spc="-13" dirty="0">
                <a:solidFill>
                  <a:srgbClr val="6B6C71"/>
                </a:solidFill>
                <a:latin typeface="Arial"/>
                <a:cs typeface="Arial"/>
              </a:rPr>
              <a:t>Inventory-------------------------</a:t>
            </a:r>
            <a:endParaRPr sz="1147" dirty="0">
              <a:latin typeface="Arial"/>
              <a:cs typeface="Arial"/>
            </a:endParaRPr>
          </a:p>
          <a:p>
            <a:pPr marL="11206" marR="711051" algn="just">
              <a:lnSpc>
                <a:spcPct val="138700"/>
              </a:lnSpc>
            </a:pPr>
            <a:r>
              <a:rPr sz="1147" spc="-13" dirty="0">
                <a:solidFill>
                  <a:srgbClr val="6B6C71"/>
                </a:solidFill>
                <a:latin typeface="Arial"/>
                <a:cs typeface="Arial"/>
              </a:rPr>
              <a:t>Payrol</a:t>
            </a:r>
            <a:r>
              <a:rPr sz="1147" dirty="0">
                <a:solidFill>
                  <a:srgbClr val="6B6C71"/>
                </a:solidFill>
                <a:latin typeface="Arial"/>
                <a:cs typeface="Arial"/>
              </a:rPr>
              <a:t>l</a:t>
            </a:r>
            <a:r>
              <a:rPr sz="1147" spc="-31" dirty="0">
                <a:solidFill>
                  <a:srgbClr val="6B6C71"/>
                </a:solidFill>
                <a:latin typeface="Arial"/>
                <a:cs typeface="Arial"/>
              </a:rPr>
              <a:t> </a:t>
            </a:r>
            <a:r>
              <a:rPr sz="1147" spc="-13" dirty="0">
                <a:solidFill>
                  <a:srgbClr val="6B6C71"/>
                </a:solidFill>
                <a:latin typeface="Arial"/>
                <a:cs typeface="Arial"/>
              </a:rPr>
              <a:t>Processing-------------------- Monthl</a:t>
            </a:r>
            <a:r>
              <a:rPr sz="1147" spc="4" dirty="0">
                <a:solidFill>
                  <a:srgbClr val="6B6C71"/>
                </a:solidFill>
                <a:latin typeface="Arial"/>
                <a:cs typeface="Arial"/>
              </a:rPr>
              <a:t>y</a:t>
            </a:r>
            <a:r>
              <a:rPr sz="1147" spc="-71" dirty="0">
                <a:solidFill>
                  <a:srgbClr val="6B6C71"/>
                </a:solidFill>
                <a:latin typeface="Arial"/>
                <a:cs typeface="Arial"/>
              </a:rPr>
              <a:t> </a:t>
            </a:r>
            <a:r>
              <a:rPr sz="1147" spc="-13" dirty="0">
                <a:solidFill>
                  <a:srgbClr val="6B6C71"/>
                </a:solidFill>
                <a:latin typeface="Arial"/>
                <a:cs typeface="Arial"/>
              </a:rPr>
              <a:t>Accountin</a:t>
            </a:r>
            <a:r>
              <a:rPr sz="1147" spc="4" dirty="0">
                <a:solidFill>
                  <a:srgbClr val="6B6C71"/>
                </a:solidFill>
                <a:latin typeface="Arial"/>
                <a:cs typeface="Arial"/>
              </a:rPr>
              <a:t>g</a:t>
            </a:r>
            <a:r>
              <a:rPr sz="1147" spc="-13" dirty="0">
                <a:solidFill>
                  <a:srgbClr val="6B6C71"/>
                </a:solidFill>
                <a:latin typeface="Arial"/>
                <a:cs typeface="Arial"/>
              </a:rPr>
              <a:t> Services----</a:t>
            </a:r>
            <a:r>
              <a:rPr sz="1147" spc="-9" dirty="0">
                <a:solidFill>
                  <a:srgbClr val="6B6C71"/>
                </a:solidFill>
                <a:latin typeface="Arial"/>
                <a:cs typeface="Arial"/>
              </a:rPr>
              <a:t>-</a:t>
            </a:r>
            <a:r>
              <a:rPr sz="1147" dirty="0">
                <a:solidFill>
                  <a:srgbClr val="6B6C71"/>
                </a:solidFill>
                <a:latin typeface="Arial"/>
                <a:cs typeface="Arial"/>
              </a:rPr>
              <a:t>- </a:t>
            </a:r>
            <a:r>
              <a:rPr sz="1147" spc="-13" dirty="0">
                <a:solidFill>
                  <a:srgbClr val="6B6C71"/>
                </a:solidFill>
                <a:latin typeface="Arial"/>
                <a:cs typeface="Arial"/>
              </a:rPr>
              <a:t>Monthl</a:t>
            </a:r>
            <a:r>
              <a:rPr sz="1147" spc="4" dirty="0">
                <a:solidFill>
                  <a:srgbClr val="6B6C71"/>
                </a:solidFill>
                <a:latin typeface="Arial"/>
                <a:cs typeface="Arial"/>
              </a:rPr>
              <a:t>y</a:t>
            </a:r>
            <a:r>
              <a:rPr sz="1147" spc="-71" dirty="0">
                <a:solidFill>
                  <a:srgbClr val="6B6C71"/>
                </a:solidFill>
                <a:latin typeface="Arial"/>
                <a:cs typeface="Arial"/>
              </a:rPr>
              <a:t> </a:t>
            </a:r>
            <a:r>
              <a:rPr sz="1147" spc="-13" dirty="0">
                <a:solidFill>
                  <a:srgbClr val="6B6C71"/>
                </a:solidFill>
                <a:latin typeface="Arial"/>
                <a:cs typeface="Arial"/>
              </a:rPr>
              <a:t>Advisor</a:t>
            </a:r>
            <a:r>
              <a:rPr sz="1147" spc="4" dirty="0">
                <a:solidFill>
                  <a:srgbClr val="6B6C71"/>
                </a:solidFill>
                <a:latin typeface="Arial"/>
                <a:cs typeface="Arial"/>
              </a:rPr>
              <a:t>y</a:t>
            </a:r>
            <a:r>
              <a:rPr sz="1147" spc="-18" dirty="0">
                <a:solidFill>
                  <a:srgbClr val="6B6C71"/>
                </a:solidFill>
                <a:latin typeface="Arial"/>
                <a:cs typeface="Arial"/>
              </a:rPr>
              <a:t> </a:t>
            </a:r>
            <a:r>
              <a:rPr sz="1147" spc="-13" dirty="0">
                <a:solidFill>
                  <a:srgbClr val="6B6C71"/>
                </a:solidFill>
                <a:latin typeface="Arial"/>
                <a:cs typeface="Arial"/>
              </a:rPr>
              <a:t>Meeting---------- Qvinci------------------------------------</a:t>
            </a:r>
            <a:endParaRPr sz="1147" dirty="0">
              <a:latin typeface="Arial"/>
              <a:cs typeface="Arial"/>
            </a:endParaRPr>
          </a:p>
          <a:p>
            <a:pPr marL="11206" marR="717775" algn="just">
              <a:lnSpc>
                <a:spcPct val="138800"/>
              </a:lnSpc>
            </a:pPr>
            <a:r>
              <a:rPr sz="1147" spc="-13" dirty="0">
                <a:solidFill>
                  <a:srgbClr val="6B6C71"/>
                </a:solidFill>
                <a:latin typeface="Arial"/>
                <a:cs typeface="Arial"/>
              </a:rPr>
              <a:t>Dashboar</a:t>
            </a:r>
            <a:r>
              <a:rPr sz="1147" spc="4" dirty="0">
                <a:solidFill>
                  <a:srgbClr val="6B6C71"/>
                </a:solidFill>
                <a:latin typeface="Arial"/>
                <a:cs typeface="Arial"/>
              </a:rPr>
              <a:t>d</a:t>
            </a:r>
            <a:r>
              <a:rPr sz="1147" spc="-75" dirty="0">
                <a:solidFill>
                  <a:srgbClr val="6B6C71"/>
                </a:solidFill>
                <a:latin typeface="Arial"/>
                <a:cs typeface="Arial"/>
              </a:rPr>
              <a:t> </a:t>
            </a:r>
            <a:r>
              <a:rPr sz="1147" spc="-13" dirty="0">
                <a:solidFill>
                  <a:srgbClr val="6B6C71"/>
                </a:solidFill>
                <a:latin typeface="Arial"/>
                <a:cs typeface="Arial"/>
              </a:rPr>
              <a:t>Analysis----------</a:t>
            </a:r>
            <a:r>
              <a:rPr sz="1147" spc="-9" dirty="0">
                <a:solidFill>
                  <a:srgbClr val="6B6C71"/>
                </a:solidFill>
                <a:latin typeface="Arial"/>
                <a:cs typeface="Arial"/>
              </a:rPr>
              <a:t>-</a:t>
            </a:r>
            <a:r>
              <a:rPr sz="1147" spc="-18" dirty="0">
                <a:solidFill>
                  <a:srgbClr val="6B6C71"/>
                </a:solidFill>
                <a:latin typeface="Arial"/>
                <a:cs typeface="Arial"/>
              </a:rPr>
              <a:t>-------</a:t>
            </a:r>
            <a:r>
              <a:rPr sz="1147" spc="-13" dirty="0">
                <a:solidFill>
                  <a:srgbClr val="6B6C71"/>
                </a:solidFill>
                <a:latin typeface="Arial"/>
                <a:cs typeface="Arial"/>
              </a:rPr>
              <a:t> Consultin</a:t>
            </a:r>
            <a:r>
              <a:rPr sz="1147" spc="4" dirty="0">
                <a:solidFill>
                  <a:srgbClr val="6B6C71"/>
                </a:solidFill>
                <a:latin typeface="Arial"/>
                <a:cs typeface="Arial"/>
              </a:rPr>
              <a:t>g</a:t>
            </a:r>
            <a:r>
              <a:rPr sz="1147" spc="-18" dirty="0">
                <a:solidFill>
                  <a:srgbClr val="6B6C71"/>
                </a:solidFill>
                <a:latin typeface="Arial"/>
                <a:cs typeface="Arial"/>
              </a:rPr>
              <a:t> </a:t>
            </a:r>
            <a:r>
              <a:rPr sz="1147" spc="-13" dirty="0">
                <a:solidFill>
                  <a:srgbClr val="6B6C71"/>
                </a:solidFill>
                <a:latin typeface="Arial"/>
                <a:cs typeface="Arial"/>
              </a:rPr>
              <a:t>o</a:t>
            </a:r>
            <a:r>
              <a:rPr sz="1147" spc="4" dirty="0">
                <a:solidFill>
                  <a:srgbClr val="6B6C71"/>
                </a:solidFill>
                <a:latin typeface="Arial"/>
                <a:cs typeface="Arial"/>
              </a:rPr>
              <a:t>n</a:t>
            </a:r>
            <a:r>
              <a:rPr sz="1147" spc="-18" dirty="0">
                <a:solidFill>
                  <a:srgbClr val="6B6C71"/>
                </a:solidFill>
                <a:latin typeface="Arial"/>
                <a:cs typeface="Arial"/>
              </a:rPr>
              <a:t> </a:t>
            </a:r>
            <a:r>
              <a:rPr sz="1147" spc="-13" dirty="0">
                <a:solidFill>
                  <a:srgbClr val="6B6C71"/>
                </a:solidFill>
                <a:latin typeface="Arial"/>
                <a:cs typeface="Arial"/>
              </a:rPr>
              <a:t>Financing------</a:t>
            </a:r>
            <a:r>
              <a:rPr sz="1147" spc="-9" dirty="0">
                <a:solidFill>
                  <a:srgbClr val="6B6C71"/>
                </a:solidFill>
                <a:latin typeface="Arial"/>
                <a:cs typeface="Arial"/>
              </a:rPr>
              <a:t>-</a:t>
            </a:r>
            <a:r>
              <a:rPr sz="1147" spc="-18" dirty="0">
                <a:solidFill>
                  <a:srgbClr val="6B6C71"/>
                </a:solidFill>
                <a:latin typeface="Arial"/>
                <a:cs typeface="Arial"/>
              </a:rPr>
              <a:t>-----</a:t>
            </a:r>
            <a:r>
              <a:rPr sz="1147" spc="-13" dirty="0">
                <a:solidFill>
                  <a:srgbClr val="6B6C71"/>
                </a:solidFill>
                <a:latin typeface="Arial"/>
                <a:cs typeface="Arial"/>
              </a:rPr>
              <a:t> Optio</a:t>
            </a:r>
            <a:r>
              <a:rPr sz="1147" spc="4" dirty="0">
                <a:solidFill>
                  <a:srgbClr val="6B6C71"/>
                </a:solidFill>
                <a:latin typeface="Arial"/>
                <a:cs typeface="Arial"/>
              </a:rPr>
              <a:t>n</a:t>
            </a:r>
            <a:r>
              <a:rPr sz="1147" spc="-9" dirty="0">
                <a:solidFill>
                  <a:srgbClr val="6B6C71"/>
                </a:solidFill>
                <a:latin typeface="Arial"/>
                <a:cs typeface="Arial"/>
              </a:rPr>
              <a:t> </a:t>
            </a:r>
            <a:r>
              <a:rPr sz="1147" spc="-18" dirty="0">
                <a:solidFill>
                  <a:srgbClr val="6B6C71"/>
                </a:solidFill>
                <a:latin typeface="Arial"/>
                <a:cs typeface="Arial"/>
              </a:rPr>
              <a:t>t</a:t>
            </a:r>
            <a:r>
              <a:rPr sz="1147" spc="4" dirty="0">
                <a:solidFill>
                  <a:srgbClr val="6B6C71"/>
                </a:solidFill>
                <a:latin typeface="Arial"/>
                <a:cs typeface="Arial"/>
              </a:rPr>
              <a:t>o</a:t>
            </a:r>
            <a:r>
              <a:rPr sz="1147" spc="-22" dirty="0">
                <a:solidFill>
                  <a:srgbClr val="6B6C71"/>
                </a:solidFill>
                <a:latin typeface="Arial"/>
                <a:cs typeface="Arial"/>
              </a:rPr>
              <a:t> </a:t>
            </a:r>
            <a:r>
              <a:rPr sz="1147" spc="-13" dirty="0">
                <a:solidFill>
                  <a:srgbClr val="6B6C71"/>
                </a:solidFill>
                <a:latin typeface="Arial"/>
                <a:cs typeface="Arial"/>
              </a:rPr>
              <a:t>mov</a:t>
            </a:r>
            <a:r>
              <a:rPr sz="1147" spc="4" dirty="0">
                <a:solidFill>
                  <a:srgbClr val="6B6C71"/>
                </a:solidFill>
                <a:latin typeface="Arial"/>
                <a:cs typeface="Arial"/>
              </a:rPr>
              <a:t>e</a:t>
            </a:r>
            <a:r>
              <a:rPr sz="1147" spc="-13" dirty="0">
                <a:solidFill>
                  <a:srgbClr val="6B6C71"/>
                </a:solidFill>
                <a:latin typeface="Arial"/>
                <a:cs typeface="Arial"/>
              </a:rPr>
              <a:t> </a:t>
            </a:r>
            <a:r>
              <a:rPr sz="1147" spc="-18" dirty="0">
                <a:solidFill>
                  <a:srgbClr val="6B6C71"/>
                </a:solidFill>
                <a:latin typeface="Arial"/>
                <a:cs typeface="Arial"/>
              </a:rPr>
              <a:t>t</a:t>
            </a:r>
            <a:r>
              <a:rPr sz="1147" spc="4" dirty="0">
                <a:solidFill>
                  <a:srgbClr val="6B6C71"/>
                </a:solidFill>
                <a:latin typeface="Arial"/>
                <a:cs typeface="Arial"/>
              </a:rPr>
              <a:t>o</a:t>
            </a:r>
            <a:r>
              <a:rPr sz="1147" spc="-13" dirty="0">
                <a:solidFill>
                  <a:srgbClr val="6B6C71"/>
                </a:solidFill>
                <a:latin typeface="Arial"/>
                <a:cs typeface="Arial"/>
              </a:rPr>
              <a:t> othe</a:t>
            </a:r>
            <a:r>
              <a:rPr sz="1147" dirty="0">
                <a:solidFill>
                  <a:srgbClr val="6B6C71"/>
                </a:solidFill>
                <a:latin typeface="Arial"/>
                <a:cs typeface="Arial"/>
              </a:rPr>
              <a:t>r</a:t>
            </a:r>
            <a:r>
              <a:rPr sz="1147" spc="-9" dirty="0">
                <a:solidFill>
                  <a:srgbClr val="6B6C71"/>
                </a:solidFill>
                <a:latin typeface="Arial"/>
                <a:cs typeface="Arial"/>
              </a:rPr>
              <a:t> </a:t>
            </a:r>
            <a:r>
              <a:rPr sz="1147" spc="-13" dirty="0">
                <a:solidFill>
                  <a:srgbClr val="6B6C71"/>
                </a:solidFill>
                <a:latin typeface="Arial"/>
                <a:cs typeface="Arial"/>
              </a:rPr>
              <a:t>package-</a:t>
            </a:r>
            <a:endParaRPr sz="1147" dirty="0">
              <a:latin typeface="Arial"/>
              <a:cs typeface="Arial"/>
            </a:endParaRPr>
          </a:p>
        </p:txBody>
      </p:sp>
      <p:sp>
        <p:nvSpPr>
          <p:cNvPr id="3" name="object 3"/>
          <p:cNvSpPr txBox="1">
            <a:spLocks noGrp="1"/>
          </p:cNvSpPr>
          <p:nvPr>
            <p:ph type="title"/>
          </p:nvPr>
        </p:nvSpPr>
        <p:spPr>
          <a:xfrm>
            <a:off x="2902612" y="955209"/>
            <a:ext cx="8269367" cy="332720"/>
          </a:xfrm>
          <a:prstGeom prst="rect">
            <a:avLst/>
          </a:prstGeom>
        </p:spPr>
        <p:txBody>
          <a:bodyPr vert="horz" wrap="square" lIns="0" tIns="0" rIns="0" bIns="0" rtlCol="0" anchor="b">
            <a:spAutoFit/>
          </a:bodyPr>
          <a:lstStyle/>
          <a:p>
            <a:pPr marL="11206"/>
            <a:r>
              <a:rPr sz="2162" spc="-62" dirty="0">
                <a:hlinkClick r:id="rId3" action="ppaction://hlinkfile"/>
              </a:rPr>
              <a:t>Buil</a:t>
            </a:r>
            <a:r>
              <a:rPr sz="2162" dirty="0">
                <a:hlinkClick r:id="rId3" action="ppaction://hlinkfile"/>
              </a:rPr>
              <a:t>d</a:t>
            </a:r>
            <a:r>
              <a:rPr sz="2162" spc="-93" dirty="0">
                <a:hlinkClick r:id="rId3" action="ppaction://hlinkfile"/>
              </a:rPr>
              <a:t> </a:t>
            </a:r>
            <a:r>
              <a:rPr sz="2162" dirty="0">
                <a:hlinkClick r:id="rId3" action="ppaction://hlinkfile"/>
              </a:rPr>
              <a:t>a</a:t>
            </a:r>
            <a:r>
              <a:rPr sz="2162" spc="-115" dirty="0">
                <a:hlinkClick r:id="rId3" action="ppaction://hlinkfile"/>
              </a:rPr>
              <a:t> </a:t>
            </a:r>
            <a:r>
              <a:rPr sz="2162" spc="-62" dirty="0">
                <a:hlinkClick r:id="rId3" action="ppaction://hlinkfile"/>
              </a:rPr>
              <a:t>matri</a:t>
            </a:r>
            <a:r>
              <a:rPr sz="2162" dirty="0">
                <a:hlinkClick r:id="rId3" action="ppaction://hlinkfile"/>
              </a:rPr>
              <a:t>x</a:t>
            </a:r>
            <a:r>
              <a:rPr sz="2162" spc="-115" dirty="0">
                <a:hlinkClick r:id="rId3" action="ppaction://hlinkfile"/>
              </a:rPr>
              <a:t> </a:t>
            </a:r>
            <a:r>
              <a:rPr sz="2162" spc="-62" dirty="0">
                <a:hlinkClick r:id="rId3" action="ppaction://hlinkfile"/>
              </a:rPr>
              <a:t>showin</a:t>
            </a:r>
            <a:r>
              <a:rPr sz="2162" dirty="0">
                <a:hlinkClick r:id="rId3" action="ppaction://hlinkfile"/>
              </a:rPr>
              <a:t>g</a:t>
            </a:r>
            <a:r>
              <a:rPr sz="2162" spc="-84" dirty="0">
                <a:hlinkClick r:id="rId3" action="ppaction://hlinkfile"/>
              </a:rPr>
              <a:t> </a:t>
            </a:r>
            <a:r>
              <a:rPr sz="2162" spc="-62" dirty="0">
                <a:hlinkClick r:id="rId3" action="ppaction://hlinkfile"/>
              </a:rPr>
              <a:t>comparison</a:t>
            </a:r>
            <a:r>
              <a:rPr sz="2162" dirty="0">
                <a:hlinkClick r:id="rId3" action="ppaction://hlinkfile"/>
              </a:rPr>
              <a:t>s</a:t>
            </a:r>
            <a:r>
              <a:rPr sz="2162" spc="-101" dirty="0">
                <a:hlinkClick r:id="rId3" action="ppaction://hlinkfile"/>
              </a:rPr>
              <a:t> </a:t>
            </a:r>
            <a:r>
              <a:rPr sz="2162" spc="-57" dirty="0">
                <a:hlinkClick r:id="rId3" action="ppaction://hlinkfile"/>
              </a:rPr>
              <a:t>o</a:t>
            </a:r>
            <a:r>
              <a:rPr sz="2162" dirty="0">
                <a:hlinkClick r:id="rId3" action="ppaction://hlinkfile"/>
              </a:rPr>
              <a:t>f</a:t>
            </a:r>
            <a:r>
              <a:rPr sz="2162" spc="-115" dirty="0">
                <a:hlinkClick r:id="rId3" action="ppaction://hlinkfile"/>
              </a:rPr>
              <a:t> </a:t>
            </a:r>
            <a:r>
              <a:rPr sz="2162" spc="-62" dirty="0">
                <a:hlinkClick r:id="rId3" action="ppaction://hlinkfile"/>
              </a:rPr>
              <a:t>eac</a:t>
            </a:r>
            <a:r>
              <a:rPr sz="2162" dirty="0">
                <a:hlinkClick r:id="rId3" action="ppaction://hlinkfile"/>
              </a:rPr>
              <a:t>h</a:t>
            </a:r>
            <a:r>
              <a:rPr sz="2162" spc="-115" dirty="0">
                <a:hlinkClick r:id="rId3" action="ppaction://hlinkfile"/>
              </a:rPr>
              <a:t> </a:t>
            </a:r>
            <a:r>
              <a:rPr sz="2162" spc="-62" dirty="0">
                <a:hlinkClick r:id="rId3" action="ppaction://hlinkfile"/>
              </a:rPr>
              <a:t>level</a:t>
            </a:r>
            <a:endParaRPr sz="2162" dirty="0"/>
          </a:p>
        </p:txBody>
      </p:sp>
      <p:sp>
        <p:nvSpPr>
          <p:cNvPr id="4" name="object 4"/>
          <p:cNvSpPr txBox="1"/>
          <p:nvPr/>
        </p:nvSpPr>
        <p:spPr>
          <a:xfrm>
            <a:off x="6620650" y="1660082"/>
            <a:ext cx="728382" cy="525785"/>
          </a:xfrm>
          <a:prstGeom prst="rect">
            <a:avLst/>
          </a:prstGeom>
        </p:spPr>
        <p:txBody>
          <a:bodyPr vert="horz" wrap="square" lIns="0" tIns="0" rIns="0" bIns="0" rtlCol="0">
            <a:spAutoFit/>
          </a:bodyPr>
          <a:lstStyle/>
          <a:p>
            <a:pPr marL="20172" algn="ctr">
              <a:lnSpc>
                <a:spcPts val="1354"/>
              </a:lnSpc>
            </a:pPr>
            <a:r>
              <a:rPr sz="1147" b="1" spc="-13" dirty="0">
                <a:solidFill>
                  <a:srgbClr val="6B6C71"/>
                </a:solidFill>
                <a:latin typeface="Arial"/>
                <a:cs typeface="Arial"/>
              </a:rPr>
              <a:t>Gold</a:t>
            </a:r>
            <a:endParaRPr sz="1147">
              <a:latin typeface="Arial"/>
              <a:cs typeface="Arial"/>
            </a:endParaRPr>
          </a:p>
          <a:p>
            <a:pPr marL="27456" algn="ctr">
              <a:lnSpc>
                <a:spcPts val="1328"/>
              </a:lnSpc>
            </a:pPr>
            <a:r>
              <a:rPr sz="1147" b="1" spc="-13" dirty="0">
                <a:solidFill>
                  <a:srgbClr val="6B6C71"/>
                </a:solidFill>
                <a:latin typeface="Arial"/>
                <a:cs typeface="Arial"/>
              </a:rPr>
              <a:t>$3000</a:t>
            </a:r>
            <a:endParaRPr sz="1147">
              <a:latin typeface="Arial"/>
              <a:cs typeface="Arial"/>
            </a:endParaRPr>
          </a:p>
          <a:p>
            <a:pPr algn="ctr">
              <a:lnSpc>
                <a:spcPts val="1350"/>
              </a:lnSpc>
            </a:pPr>
            <a:r>
              <a:rPr sz="1147" b="1" spc="-13" dirty="0">
                <a:solidFill>
                  <a:srgbClr val="6B6C71"/>
                </a:solidFill>
                <a:latin typeface="Arial"/>
                <a:cs typeface="Arial"/>
              </a:rPr>
              <a:t>pe</a:t>
            </a:r>
            <a:r>
              <a:rPr sz="1147" b="1" spc="4" dirty="0">
                <a:solidFill>
                  <a:srgbClr val="6B6C71"/>
                </a:solidFill>
                <a:latin typeface="Arial"/>
                <a:cs typeface="Arial"/>
              </a:rPr>
              <a:t>r</a:t>
            </a:r>
            <a:r>
              <a:rPr sz="1147" b="1" spc="-18" dirty="0">
                <a:solidFill>
                  <a:srgbClr val="6B6C71"/>
                </a:solidFill>
                <a:latin typeface="Arial"/>
                <a:cs typeface="Arial"/>
              </a:rPr>
              <a:t> </a:t>
            </a:r>
            <a:r>
              <a:rPr sz="1147" b="1" spc="-13" dirty="0">
                <a:solidFill>
                  <a:srgbClr val="6B6C71"/>
                </a:solidFill>
                <a:latin typeface="Arial"/>
                <a:cs typeface="Arial"/>
              </a:rPr>
              <a:t>month</a:t>
            </a:r>
            <a:endParaRPr sz="1147">
              <a:latin typeface="Arial"/>
              <a:cs typeface="Arial"/>
            </a:endParaRPr>
          </a:p>
        </p:txBody>
      </p:sp>
      <p:sp>
        <p:nvSpPr>
          <p:cNvPr id="5" name="object 5"/>
          <p:cNvSpPr txBox="1"/>
          <p:nvPr/>
        </p:nvSpPr>
        <p:spPr>
          <a:xfrm>
            <a:off x="7719944" y="1660082"/>
            <a:ext cx="728382" cy="525785"/>
          </a:xfrm>
          <a:prstGeom prst="rect">
            <a:avLst/>
          </a:prstGeom>
        </p:spPr>
        <p:txBody>
          <a:bodyPr vert="horz" wrap="square" lIns="0" tIns="0" rIns="0" bIns="0" rtlCol="0">
            <a:spAutoFit/>
          </a:bodyPr>
          <a:lstStyle/>
          <a:p>
            <a:pPr marR="70041" algn="ctr">
              <a:lnSpc>
                <a:spcPts val="1354"/>
              </a:lnSpc>
            </a:pPr>
            <a:r>
              <a:rPr sz="1147" b="1" spc="-13" dirty="0">
                <a:solidFill>
                  <a:srgbClr val="6B6C71"/>
                </a:solidFill>
                <a:latin typeface="Arial"/>
                <a:cs typeface="Arial"/>
              </a:rPr>
              <a:t>Silver</a:t>
            </a:r>
            <a:endParaRPr sz="1147">
              <a:latin typeface="Arial"/>
              <a:cs typeface="Arial"/>
            </a:endParaRPr>
          </a:p>
          <a:p>
            <a:pPr marL="27456" algn="ctr">
              <a:lnSpc>
                <a:spcPts val="1328"/>
              </a:lnSpc>
            </a:pPr>
            <a:r>
              <a:rPr sz="1147" b="1" spc="-13" dirty="0">
                <a:solidFill>
                  <a:srgbClr val="6B6C71"/>
                </a:solidFill>
                <a:latin typeface="Arial"/>
                <a:cs typeface="Arial"/>
              </a:rPr>
              <a:t>$1500</a:t>
            </a:r>
            <a:endParaRPr sz="1147">
              <a:latin typeface="Arial"/>
              <a:cs typeface="Arial"/>
            </a:endParaRPr>
          </a:p>
          <a:p>
            <a:pPr algn="ctr">
              <a:lnSpc>
                <a:spcPts val="1350"/>
              </a:lnSpc>
            </a:pPr>
            <a:r>
              <a:rPr sz="1147" b="1" spc="-13" dirty="0">
                <a:solidFill>
                  <a:srgbClr val="6B6C71"/>
                </a:solidFill>
                <a:latin typeface="Arial"/>
                <a:cs typeface="Arial"/>
              </a:rPr>
              <a:t>pe</a:t>
            </a:r>
            <a:r>
              <a:rPr sz="1147" b="1" spc="4" dirty="0">
                <a:solidFill>
                  <a:srgbClr val="6B6C71"/>
                </a:solidFill>
                <a:latin typeface="Arial"/>
                <a:cs typeface="Arial"/>
              </a:rPr>
              <a:t>r</a:t>
            </a:r>
            <a:r>
              <a:rPr sz="1147" b="1" spc="-18" dirty="0">
                <a:solidFill>
                  <a:srgbClr val="6B6C71"/>
                </a:solidFill>
                <a:latin typeface="Arial"/>
                <a:cs typeface="Arial"/>
              </a:rPr>
              <a:t> </a:t>
            </a:r>
            <a:r>
              <a:rPr sz="1147" b="1" spc="-13" dirty="0">
                <a:solidFill>
                  <a:srgbClr val="6B6C71"/>
                </a:solidFill>
                <a:latin typeface="Arial"/>
                <a:cs typeface="Arial"/>
              </a:rPr>
              <a:t>month</a:t>
            </a:r>
            <a:endParaRPr sz="1147">
              <a:latin typeface="Arial"/>
              <a:cs typeface="Arial"/>
            </a:endParaRPr>
          </a:p>
        </p:txBody>
      </p:sp>
      <p:sp>
        <p:nvSpPr>
          <p:cNvPr id="6" name="object 6"/>
          <p:cNvSpPr/>
          <p:nvPr/>
        </p:nvSpPr>
        <p:spPr>
          <a:xfrm>
            <a:off x="5631405" y="2164975"/>
            <a:ext cx="2968437" cy="3350335"/>
          </a:xfrm>
          <a:prstGeom prst="rect">
            <a:avLst/>
          </a:prstGeom>
          <a:blipFill>
            <a:blip r:embed="rId4"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xmlns="" val="359210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1218" y="1205802"/>
            <a:ext cx="3838470" cy="3754105"/>
          </a:xfrm>
          <a:prstGeom prst="rect">
            <a:avLst/>
          </a:prstGeom>
        </p:spPr>
        <p:txBody>
          <a:bodyPr vert="horz" wrap="square" lIns="0" tIns="0" rIns="0" bIns="0" rtlCol="0">
            <a:spAutoFit/>
          </a:bodyPr>
          <a:lstStyle/>
          <a:p>
            <a:pPr marL="11206"/>
            <a:r>
              <a:rPr sz="3485" spc="-278" dirty="0">
                <a:solidFill>
                  <a:srgbClr val="BABEC5"/>
                </a:solidFill>
                <a:latin typeface="Arial"/>
                <a:cs typeface="Arial"/>
                <a:hlinkClick r:id="rId3"/>
              </a:rPr>
              <a:t>V</a:t>
            </a:r>
            <a:r>
              <a:rPr sz="3485" spc="-18" dirty="0">
                <a:solidFill>
                  <a:srgbClr val="BABEC5"/>
                </a:solidFill>
                <a:latin typeface="Arial"/>
                <a:cs typeface="Arial"/>
                <a:hlinkClick r:id="rId3"/>
              </a:rPr>
              <a:t>alu</a:t>
            </a:r>
            <a:r>
              <a:rPr sz="3485" dirty="0">
                <a:solidFill>
                  <a:srgbClr val="BABEC5"/>
                </a:solidFill>
                <a:latin typeface="Arial"/>
                <a:cs typeface="Arial"/>
                <a:hlinkClick r:id="rId3"/>
              </a:rPr>
              <a:t>e</a:t>
            </a:r>
            <a:r>
              <a:rPr sz="3485" spc="-13" dirty="0">
                <a:solidFill>
                  <a:srgbClr val="BABEC5"/>
                </a:solidFill>
                <a:latin typeface="Arial"/>
                <a:cs typeface="Arial"/>
                <a:hlinkClick r:id="rId3"/>
              </a:rPr>
              <a:t> </a:t>
            </a:r>
            <a:r>
              <a:rPr sz="3485" spc="-18" dirty="0" smtClean="0">
                <a:solidFill>
                  <a:srgbClr val="BABEC5"/>
                </a:solidFill>
                <a:latin typeface="Arial"/>
                <a:cs typeface="Arial"/>
                <a:hlinkClick r:id="rId3"/>
              </a:rPr>
              <a:t>pricing</a:t>
            </a:r>
            <a:r>
              <a:rPr lang="en-US" sz="3485" spc="-18" dirty="0" smtClean="0">
                <a:solidFill>
                  <a:srgbClr val="BABEC5"/>
                </a:solidFill>
                <a:latin typeface="Arial"/>
                <a:cs typeface="Arial"/>
              </a:rPr>
              <a:t> </a:t>
            </a:r>
            <a:r>
              <a:rPr lang="en-US" sz="3485" spc="-18" dirty="0" smtClean="0">
                <a:solidFill>
                  <a:srgbClr val="F4860C"/>
                </a:solidFill>
                <a:latin typeface="Arial"/>
                <a:cs typeface="Arial"/>
              </a:rPr>
              <a:t>1</a:t>
            </a:r>
          </a:p>
          <a:p>
            <a:pPr marL="11206"/>
            <a:endParaRPr lang="en-US" sz="3485" spc="-18" dirty="0">
              <a:solidFill>
                <a:srgbClr val="F4860C"/>
              </a:solidFill>
              <a:latin typeface="Arial"/>
              <a:cs typeface="Arial"/>
            </a:endParaRPr>
          </a:p>
          <a:p>
            <a:pPr marL="11206"/>
            <a:r>
              <a:rPr lang="en-US" sz="3485" spc="-18" dirty="0" smtClean="0">
                <a:solidFill>
                  <a:srgbClr val="F4860C"/>
                </a:solidFill>
                <a:latin typeface="Arial"/>
                <a:cs typeface="Arial"/>
                <a:hlinkClick r:id="rId4"/>
              </a:rPr>
              <a:t>Value Pricing 2</a:t>
            </a:r>
            <a:endParaRPr lang="en-US" sz="3485" spc="-18" dirty="0" smtClean="0">
              <a:solidFill>
                <a:srgbClr val="F4860C"/>
              </a:solidFill>
              <a:latin typeface="Arial"/>
              <a:cs typeface="Arial"/>
            </a:endParaRPr>
          </a:p>
          <a:p>
            <a:pPr marL="11206"/>
            <a:endParaRPr lang="en-US" sz="3485" spc="-18" dirty="0">
              <a:solidFill>
                <a:srgbClr val="F4860C"/>
              </a:solidFill>
              <a:latin typeface="Arial"/>
              <a:cs typeface="Arial"/>
            </a:endParaRPr>
          </a:p>
          <a:p>
            <a:pPr marL="11206"/>
            <a:r>
              <a:rPr lang="en-US" sz="3485" spc="-18" dirty="0" smtClean="0">
                <a:solidFill>
                  <a:srgbClr val="F4860C"/>
                </a:solidFill>
                <a:latin typeface="Arial"/>
                <a:cs typeface="Arial"/>
                <a:hlinkClick r:id="rId5"/>
              </a:rPr>
              <a:t>Value Pricing 3</a:t>
            </a:r>
            <a:endParaRPr lang="en-US" sz="3485" spc="-18" dirty="0">
              <a:solidFill>
                <a:srgbClr val="F4860C"/>
              </a:solidFill>
              <a:latin typeface="Arial"/>
              <a:cs typeface="Arial"/>
              <a:hlinkClick r:id="rId5"/>
            </a:endParaRPr>
          </a:p>
          <a:p>
            <a:pPr marL="11206"/>
            <a:endParaRPr lang="en-US" sz="3485" spc="-18" dirty="0" smtClean="0">
              <a:solidFill>
                <a:srgbClr val="F4860C"/>
              </a:solidFill>
              <a:latin typeface="Arial"/>
              <a:cs typeface="Arial"/>
              <a:hlinkClick r:id="rId5"/>
            </a:endParaRPr>
          </a:p>
          <a:p>
            <a:pPr marL="11206"/>
            <a:r>
              <a:rPr lang="en-US" sz="3485" spc="-18" dirty="0" smtClean="0">
                <a:solidFill>
                  <a:srgbClr val="F4860C"/>
                </a:solidFill>
                <a:latin typeface="Arial"/>
                <a:cs typeface="Arial"/>
                <a:hlinkClick r:id="rId6"/>
              </a:rPr>
              <a:t>Value Pricing 4</a:t>
            </a:r>
            <a:endParaRPr sz="3485" dirty="0">
              <a:solidFill>
                <a:srgbClr val="F4860C"/>
              </a:solidFill>
              <a:latin typeface="Arial"/>
              <a:cs typeface="Arial"/>
            </a:endParaRPr>
          </a:p>
        </p:txBody>
      </p:sp>
    </p:spTree>
    <p:extLst>
      <p:ext uri="{BB962C8B-B14F-4D97-AF65-F5344CB8AC3E}">
        <p14:creationId xmlns:p14="http://schemas.microsoft.com/office/powerpoint/2010/main" xmlns="" val="197122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17185" y="2998022"/>
            <a:ext cx="1803586" cy="984437"/>
          </a:xfrm>
          <a:custGeom>
            <a:avLst/>
            <a:gdLst/>
            <a:ahLst/>
            <a:cxnLst/>
            <a:rect l="l" t="t" r="r" b="b"/>
            <a:pathLst>
              <a:path w="2044064" h="1115695">
                <a:moveTo>
                  <a:pt x="2043683" y="929639"/>
                </a:moveTo>
                <a:lnTo>
                  <a:pt x="2043683" y="185927"/>
                </a:lnTo>
                <a:lnTo>
                  <a:pt x="2043068" y="170653"/>
                </a:lnTo>
                <a:lnTo>
                  <a:pt x="2034223" y="127089"/>
                </a:lnTo>
                <a:lnTo>
                  <a:pt x="2015871" y="87907"/>
                </a:lnTo>
                <a:lnTo>
                  <a:pt x="1989296" y="54387"/>
                </a:lnTo>
                <a:lnTo>
                  <a:pt x="1955776" y="27812"/>
                </a:lnTo>
                <a:lnTo>
                  <a:pt x="1916594" y="9460"/>
                </a:lnTo>
                <a:lnTo>
                  <a:pt x="1873030" y="615"/>
                </a:lnTo>
                <a:lnTo>
                  <a:pt x="1857756" y="0"/>
                </a:lnTo>
                <a:lnTo>
                  <a:pt x="185927" y="0"/>
                </a:lnTo>
                <a:lnTo>
                  <a:pt x="141187" y="5392"/>
                </a:lnTo>
                <a:lnTo>
                  <a:pt x="100401" y="20718"/>
                </a:lnTo>
                <a:lnTo>
                  <a:pt x="64852" y="44694"/>
                </a:lnTo>
                <a:lnTo>
                  <a:pt x="35820" y="76041"/>
                </a:lnTo>
                <a:lnTo>
                  <a:pt x="14585" y="113478"/>
                </a:lnTo>
                <a:lnTo>
                  <a:pt x="2428" y="155724"/>
                </a:lnTo>
                <a:lnTo>
                  <a:pt x="0" y="185927"/>
                </a:lnTo>
                <a:lnTo>
                  <a:pt x="0" y="929639"/>
                </a:lnTo>
                <a:lnTo>
                  <a:pt x="5392" y="974380"/>
                </a:lnTo>
                <a:lnTo>
                  <a:pt x="20718" y="1015166"/>
                </a:lnTo>
                <a:lnTo>
                  <a:pt x="44694" y="1050715"/>
                </a:lnTo>
                <a:lnTo>
                  <a:pt x="76041" y="1079747"/>
                </a:lnTo>
                <a:lnTo>
                  <a:pt x="113478" y="1100982"/>
                </a:lnTo>
                <a:lnTo>
                  <a:pt x="155724" y="1113139"/>
                </a:lnTo>
                <a:lnTo>
                  <a:pt x="185928" y="1115567"/>
                </a:lnTo>
                <a:lnTo>
                  <a:pt x="1857756" y="1115567"/>
                </a:lnTo>
                <a:lnTo>
                  <a:pt x="1902496" y="1110175"/>
                </a:lnTo>
                <a:lnTo>
                  <a:pt x="1943282" y="1094849"/>
                </a:lnTo>
                <a:lnTo>
                  <a:pt x="1978831" y="1070873"/>
                </a:lnTo>
                <a:lnTo>
                  <a:pt x="2007863" y="1039526"/>
                </a:lnTo>
                <a:lnTo>
                  <a:pt x="2029098" y="1002089"/>
                </a:lnTo>
                <a:lnTo>
                  <a:pt x="2041255" y="959843"/>
                </a:lnTo>
                <a:lnTo>
                  <a:pt x="2043683" y="929639"/>
                </a:lnTo>
                <a:close/>
              </a:path>
            </a:pathLst>
          </a:custGeom>
          <a:solidFill>
            <a:srgbClr val="C3C4C7"/>
          </a:solidFill>
        </p:spPr>
        <p:txBody>
          <a:bodyPr wrap="square" lIns="0" tIns="0" rIns="0" bIns="0" rtlCol="0"/>
          <a:lstStyle/>
          <a:p>
            <a:endParaRPr sz="1588"/>
          </a:p>
        </p:txBody>
      </p:sp>
      <p:sp>
        <p:nvSpPr>
          <p:cNvPr id="3" name="object 3"/>
          <p:cNvSpPr/>
          <p:nvPr/>
        </p:nvSpPr>
        <p:spPr>
          <a:xfrm>
            <a:off x="4807772" y="2988609"/>
            <a:ext cx="1822076" cy="1003487"/>
          </a:xfrm>
          <a:custGeom>
            <a:avLst/>
            <a:gdLst/>
            <a:ahLst/>
            <a:cxnLst/>
            <a:rect l="l" t="t" r="r" b="b"/>
            <a:pathLst>
              <a:path w="2065020" h="1137285">
                <a:moveTo>
                  <a:pt x="2065020" y="950214"/>
                </a:moveTo>
                <a:lnTo>
                  <a:pt x="2065020" y="185928"/>
                </a:lnTo>
                <a:lnTo>
                  <a:pt x="2064258" y="176022"/>
                </a:lnTo>
                <a:lnTo>
                  <a:pt x="2055129" y="134293"/>
                </a:lnTo>
                <a:lnTo>
                  <a:pt x="2037780" y="96447"/>
                </a:lnTo>
                <a:lnTo>
                  <a:pt x="2013237" y="63464"/>
                </a:lnTo>
                <a:lnTo>
                  <a:pt x="1982530" y="36327"/>
                </a:lnTo>
                <a:lnTo>
                  <a:pt x="1946687" y="16016"/>
                </a:lnTo>
                <a:lnTo>
                  <a:pt x="1906737" y="3513"/>
                </a:lnTo>
                <a:lnTo>
                  <a:pt x="1878330" y="0"/>
                </a:lnTo>
                <a:lnTo>
                  <a:pt x="196507" y="2"/>
                </a:lnTo>
                <a:lnTo>
                  <a:pt x="154343" y="4434"/>
                </a:lnTo>
                <a:lnTo>
                  <a:pt x="114871" y="17718"/>
                </a:lnTo>
                <a:lnTo>
                  <a:pt x="79359" y="38838"/>
                </a:lnTo>
                <a:lnTo>
                  <a:pt x="49000" y="66776"/>
                </a:lnTo>
                <a:lnTo>
                  <a:pt x="24985" y="100516"/>
                </a:lnTo>
                <a:lnTo>
                  <a:pt x="8502" y="139039"/>
                </a:lnTo>
                <a:lnTo>
                  <a:pt x="0" y="196596"/>
                </a:lnTo>
                <a:lnTo>
                  <a:pt x="0" y="940308"/>
                </a:lnTo>
                <a:lnTo>
                  <a:pt x="5979" y="987241"/>
                </a:lnTo>
                <a:lnTo>
                  <a:pt x="18668" y="1023670"/>
                </a:lnTo>
                <a:lnTo>
                  <a:pt x="21336" y="1028817"/>
                </a:lnTo>
                <a:lnTo>
                  <a:pt x="21336" y="187452"/>
                </a:lnTo>
                <a:lnTo>
                  <a:pt x="22859" y="169164"/>
                </a:lnTo>
                <a:lnTo>
                  <a:pt x="34857" y="128560"/>
                </a:lnTo>
                <a:lnTo>
                  <a:pt x="60548" y="85914"/>
                </a:lnTo>
                <a:lnTo>
                  <a:pt x="99774" y="50261"/>
                </a:lnTo>
                <a:lnTo>
                  <a:pt x="133804" y="32433"/>
                </a:lnTo>
                <a:lnTo>
                  <a:pt x="182990" y="21523"/>
                </a:lnTo>
                <a:lnTo>
                  <a:pt x="196507" y="20580"/>
                </a:lnTo>
                <a:lnTo>
                  <a:pt x="1869186" y="20632"/>
                </a:lnTo>
                <a:lnTo>
                  <a:pt x="1913830" y="26860"/>
                </a:lnTo>
                <a:lnTo>
                  <a:pt x="1952341" y="42161"/>
                </a:lnTo>
                <a:lnTo>
                  <a:pt x="1985825" y="65877"/>
                </a:lnTo>
                <a:lnTo>
                  <a:pt x="2012923" y="96587"/>
                </a:lnTo>
                <a:lnTo>
                  <a:pt x="2032276" y="132868"/>
                </a:lnTo>
                <a:lnTo>
                  <a:pt x="2042525" y="173298"/>
                </a:lnTo>
                <a:lnTo>
                  <a:pt x="2044445" y="196596"/>
                </a:lnTo>
                <a:lnTo>
                  <a:pt x="2044445" y="1027799"/>
                </a:lnTo>
                <a:lnTo>
                  <a:pt x="2049150" y="1018040"/>
                </a:lnTo>
                <a:lnTo>
                  <a:pt x="2054270" y="1005147"/>
                </a:lnTo>
                <a:lnTo>
                  <a:pt x="2058459" y="991873"/>
                </a:lnTo>
                <a:lnTo>
                  <a:pt x="2061674" y="978263"/>
                </a:lnTo>
                <a:lnTo>
                  <a:pt x="2063875" y="964362"/>
                </a:lnTo>
                <a:lnTo>
                  <a:pt x="2065020" y="950214"/>
                </a:lnTo>
                <a:close/>
              </a:path>
              <a:path w="2065020" h="1137285">
                <a:moveTo>
                  <a:pt x="2044445" y="1027799"/>
                </a:moveTo>
                <a:lnTo>
                  <a:pt x="2044445" y="940308"/>
                </a:lnTo>
                <a:lnTo>
                  <a:pt x="2041108" y="972111"/>
                </a:lnTo>
                <a:lnTo>
                  <a:pt x="2038104" y="985911"/>
                </a:lnTo>
                <a:lnTo>
                  <a:pt x="2022827" y="1024459"/>
                </a:lnTo>
                <a:lnTo>
                  <a:pt x="1999206" y="1057786"/>
                </a:lnTo>
                <a:lnTo>
                  <a:pt x="1968592" y="1084677"/>
                </a:lnTo>
                <a:lnTo>
                  <a:pt x="1932339" y="1103916"/>
                </a:lnTo>
                <a:lnTo>
                  <a:pt x="1891800" y="1114290"/>
                </a:lnTo>
                <a:lnTo>
                  <a:pt x="196507" y="1115568"/>
                </a:lnTo>
                <a:lnTo>
                  <a:pt x="182109" y="1114993"/>
                </a:lnTo>
                <a:lnTo>
                  <a:pt x="141062" y="1106692"/>
                </a:lnTo>
                <a:lnTo>
                  <a:pt x="104138" y="1089390"/>
                </a:lnTo>
                <a:lnTo>
                  <a:pt x="72503" y="1064204"/>
                </a:lnTo>
                <a:lnTo>
                  <a:pt x="47322" y="1032249"/>
                </a:lnTo>
                <a:lnTo>
                  <a:pt x="29759" y="994640"/>
                </a:lnTo>
                <a:lnTo>
                  <a:pt x="21336" y="948690"/>
                </a:lnTo>
                <a:lnTo>
                  <a:pt x="21336" y="1028817"/>
                </a:lnTo>
                <a:lnTo>
                  <a:pt x="47108" y="1067556"/>
                </a:lnTo>
                <a:lnTo>
                  <a:pt x="87085" y="1103415"/>
                </a:lnTo>
                <a:lnTo>
                  <a:pt x="121250" y="1121431"/>
                </a:lnTo>
                <a:lnTo>
                  <a:pt x="158080" y="1132743"/>
                </a:lnTo>
                <a:lnTo>
                  <a:pt x="196507" y="1136900"/>
                </a:lnTo>
                <a:lnTo>
                  <a:pt x="1869186" y="1136904"/>
                </a:lnTo>
                <a:lnTo>
                  <a:pt x="1888998" y="1135380"/>
                </a:lnTo>
                <a:lnTo>
                  <a:pt x="1930272" y="1126801"/>
                </a:lnTo>
                <a:lnTo>
                  <a:pt x="1968052" y="1109573"/>
                </a:lnTo>
                <a:lnTo>
                  <a:pt x="2001211" y="1084900"/>
                </a:lnTo>
                <a:lnTo>
                  <a:pt x="2028619" y="1053987"/>
                </a:lnTo>
                <a:lnTo>
                  <a:pt x="2043140" y="1030507"/>
                </a:lnTo>
                <a:lnTo>
                  <a:pt x="2044445" y="1027799"/>
                </a:lnTo>
                <a:close/>
              </a:path>
            </a:pathLst>
          </a:custGeom>
          <a:solidFill>
            <a:srgbClr val="1D7411"/>
          </a:solidFill>
        </p:spPr>
        <p:txBody>
          <a:bodyPr wrap="square" lIns="0" tIns="0" rIns="0" bIns="0" rtlCol="0"/>
          <a:lstStyle/>
          <a:p>
            <a:endParaRPr sz="1588"/>
          </a:p>
        </p:txBody>
      </p:sp>
      <p:sp>
        <p:nvSpPr>
          <p:cNvPr id="4" name="object 4"/>
          <p:cNvSpPr/>
          <p:nvPr/>
        </p:nvSpPr>
        <p:spPr>
          <a:xfrm>
            <a:off x="7301528" y="3092824"/>
            <a:ext cx="1257300" cy="665629"/>
          </a:xfrm>
          <a:custGeom>
            <a:avLst/>
            <a:gdLst/>
            <a:ahLst/>
            <a:cxnLst/>
            <a:rect l="l" t="t" r="r" b="b"/>
            <a:pathLst>
              <a:path w="1424940" h="754379">
                <a:moveTo>
                  <a:pt x="1424940" y="628649"/>
                </a:moveTo>
                <a:lnTo>
                  <a:pt x="1424939" y="125719"/>
                </a:lnTo>
                <a:lnTo>
                  <a:pt x="1417596" y="83357"/>
                </a:lnTo>
                <a:lnTo>
                  <a:pt x="1397284" y="47128"/>
                </a:lnTo>
                <a:lnTo>
                  <a:pt x="1366566" y="19596"/>
                </a:lnTo>
                <a:lnTo>
                  <a:pt x="1328006" y="3325"/>
                </a:lnTo>
                <a:lnTo>
                  <a:pt x="125719" y="0"/>
                </a:lnTo>
                <a:lnTo>
                  <a:pt x="111075" y="848"/>
                </a:lnTo>
                <a:lnTo>
                  <a:pt x="70473" y="12799"/>
                </a:lnTo>
                <a:lnTo>
                  <a:pt x="36858" y="36865"/>
                </a:lnTo>
                <a:lnTo>
                  <a:pt x="12795" y="70481"/>
                </a:lnTo>
                <a:lnTo>
                  <a:pt x="847" y="111085"/>
                </a:lnTo>
                <a:lnTo>
                  <a:pt x="0" y="125729"/>
                </a:lnTo>
                <a:lnTo>
                  <a:pt x="0" y="628660"/>
                </a:lnTo>
                <a:lnTo>
                  <a:pt x="7343" y="671022"/>
                </a:lnTo>
                <a:lnTo>
                  <a:pt x="27655" y="707251"/>
                </a:lnTo>
                <a:lnTo>
                  <a:pt x="58373" y="734783"/>
                </a:lnTo>
                <a:lnTo>
                  <a:pt x="96933" y="751054"/>
                </a:lnTo>
                <a:lnTo>
                  <a:pt x="1299220" y="754379"/>
                </a:lnTo>
                <a:lnTo>
                  <a:pt x="1313864" y="753531"/>
                </a:lnTo>
                <a:lnTo>
                  <a:pt x="1354466" y="741580"/>
                </a:lnTo>
                <a:lnTo>
                  <a:pt x="1388081" y="717514"/>
                </a:lnTo>
                <a:lnTo>
                  <a:pt x="1412144" y="683897"/>
                </a:lnTo>
                <a:lnTo>
                  <a:pt x="1424092" y="643294"/>
                </a:lnTo>
                <a:lnTo>
                  <a:pt x="1424940" y="628649"/>
                </a:lnTo>
                <a:close/>
              </a:path>
            </a:pathLst>
          </a:custGeom>
          <a:solidFill>
            <a:srgbClr val="FFCC99"/>
          </a:solidFill>
        </p:spPr>
        <p:txBody>
          <a:bodyPr wrap="square" lIns="0" tIns="0" rIns="0" bIns="0" rtlCol="0"/>
          <a:lstStyle/>
          <a:p>
            <a:endParaRPr sz="1588"/>
          </a:p>
        </p:txBody>
      </p:sp>
      <p:sp>
        <p:nvSpPr>
          <p:cNvPr id="5" name="object 5"/>
          <p:cNvSpPr/>
          <p:nvPr/>
        </p:nvSpPr>
        <p:spPr>
          <a:xfrm>
            <a:off x="7292115" y="3083411"/>
            <a:ext cx="1275790" cy="684679"/>
          </a:xfrm>
          <a:custGeom>
            <a:avLst/>
            <a:gdLst/>
            <a:ahLst/>
            <a:cxnLst/>
            <a:rect l="l" t="t" r="r" b="b"/>
            <a:pathLst>
              <a:path w="1445895" h="775970">
                <a:moveTo>
                  <a:pt x="1445514" y="646176"/>
                </a:moveTo>
                <a:lnTo>
                  <a:pt x="1443096" y="108060"/>
                </a:lnTo>
                <a:lnTo>
                  <a:pt x="1428288" y="69008"/>
                </a:lnTo>
                <a:lnTo>
                  <a:pt x="1403661" y="37291"/>
                </a:lnTo>
                <a:lnTo>
                  <a:pt x="1370768" y="14367"/>
                </a:lnTo>
                <a:lnTo>
                  <a:pt x="1331161" y="1694"/>
                </a:lnTo>
                <a:lnTo>
                  <a:pt x="1316736" y="0"/>
                </a:lnTo>
                <a:lnTo>
                  <a:pt x="122019" y="778"/>
                </a:lnTo>
                <a:lnTo>
                  <a:pt x="81894" y="11304"/>
                </a:lnTo>
                <a:lnTo>
                  <a:pt x="47536" y="32769"/>
                </a:lnTo>
                <a:lnTo>
                  <a:pt x="21033" y="63469"/>
                </a:lnTo>
                <a:lnTo>
                  <a:pt x="4473" y="101701"/>
                </a:lnTo>
                <a:lnTo>
                  <a:pt x="0" y="129540"/>
                </a:lnTo>
                <a:lnTo>
                  <a:pt x="0" y="646938"/>
                </a:lnTo>
                <a:lnTo>
                  <a:pt x="762" y="653034"/>
                </a:lnTo>
                <a:lnTo>
                  <a:pt x="1524" y="660654"/>
                </a:lnTo>
                <a:lnTo>
                  <a:pt x="16854" y="704954"/>
                </a:lnTo>
                <a:lnTo>
                  <a:pt x="20574" y="710929"/>
                </a:lnTo>
                <a:lnTo>
                  <a:pt x="20574" y="136398"/>
                </a:lnTo>
                <a:lnTo>
                  <a:pt x="21336" y="130302"/>
                </a:lnTo>
                <a:lnTo>
                  <a:pt x="21336" y="124206"/>
                </a:lnTo>
                <a:lnTo>
                  <a:pt x="22098" y="118110"/>
                </a:lnTo>
                <a:lnTo>
                  <a:pt x="23640" y="112492"/>
                </a:lnTo>
                <a:lnTo>
                  <a:pt x="25918" y="101720"/>
                </a:lnTo>
                <a:lnTo>
                  <a:pt x="46067" y="64261"/>
                </a:lnTo>
                <a:lnTo>
                  <a:pt x="87605" y="31414"/>
                </a:lnTo>
                <a:lnTo>
                  <a:pt x="136398" y="20574"/>
                </a:lnTo>
                <a:lnTo>
                  <a:pt x="1309878" y="20574"/>
                </a:lnTo>
                <a:lnTo>
                  <a:pt x="1316736" y="21426"/>
                </a:lnTo>
                <a:lnTo>
                  <a:pt x="1333386" y="23399"/>
                </a:lnTo>
                <a:lnTo>
                  <a:pt x="1371724" y="39044"/>
                </a:lnTo>
                <a:lnTo>
                  <a:pt x="1401126" y="66006"/>
                </a:lnTo>
                <a:lnTo>
                  <a:pt x="1419629" y="102152"/>
                </a:lnTo>
                <a:lnTo>
                  <a:pt x="1424940" y="130302"/>
                </a:lnTo>
                <a:lnTo>
                  <a:pt x="1424940" y="711953"/>
                </a:lnTo>
                <a:lnTo>
                  <a:pt x="1425316" y="711421"/>
                </a:lnTo>
                <a:lnTo>
                  <a:pt x="1432056" y="699514"/>
                </a:lnTo>
                <a:lnTo>
                  <a:pt x="1437537" y="686952"/>
                </a:lnTo>
                <a:lnTo>
                  <a:pt x="1441667" y="673817"/>
                </a:lnTo>
                <a:lnTo>
                  <a:pt x="1444357" y="660197"/>
                </a:lnTo>
                <a:lnTo>
                  <a:pt x="1445514" y="646176"/>
                </a:lnTo>
                <a:close/>
              </a:path>
              <a:path w="1445895" h="775970">
                <a:moveTo>
                  <a:pt x="1424940" y="711953"/>
                </a:moveTo>
                <a:lnTo>
                  <a:pt x="1424940" y="645414"/>
                </a:lnTo>
                <a:lnTo>
                  <a:pt x="1422561" y="662655"/>
                </a:lnTo>
                <a:lnTo>
                  <a:pt x="1418966" y="676114"/>
                </a:lnTo>
                <a:lnTo>
                  <a:pt x="1398949" y="712083"/>
                </a:lnTo>
                <a:lnTo>
                  <a:pt x="1367837" y="738835"/>
                </a:lnTo>
                <a:lnTo>
                  <a:pt x="1329168" y="753021"/>
                </a:lnTo>
                <a:lnTo>
                  <a:pt x="1309878" y="754377"/>
                </a:lnTo>
                <a:lnTo>
                  <a:pt x="136398" y="753742"/>
                </a:lnTo>
                <a:lnTo>
                  <a:pt x="97216" y="747622"/>
                </a:lnTo>
                <a:lnTo>
                  <a:pt x="62134" y="727594"/>
                </a:lnTo>
                <a:lnTo>
                  <a:pt x="36226" y="696572"/>
                </a:lnTo>
                <a:lnTo>
                  <a:pt x="22098" y="656844"/>
                </a:lnTo>
                <a:lnTo>
                  <a:pt x="21336" y="650748"/>
                </a:lnTo>
                <a:lnTo>
                  <a:pt x="21336" y="644652"/>
                </a:lnTo>
                <a:lnTo>
                  <a:pt x="20574" y="639318"/>
                </a:lnTo>
                <a:lnTo>
                  <a:pt x="20574" y="710929"/>
                </a:lnTo>
                <a:lnTo>
                  <a:pt x="60198" y="752856"/>
                </a:lnTo>
                <a:lnTo>
                  <a:pt x="98180" y="770124"/>
                </a:lnTo>
                <a:lnTo>
                  <a:pt x="136398" y="775716"/>
                </a:lnTo>
                <a:lnTo>
                  <a:pt x="1316736" y="775716"/>
                </a:lnTo>
                <a:lnTo>
                  <a:pt x="1363557" y="764312"/>
                </a:lnTo>
                <a:lnTo>
                  <a:pt x="1398458" y="742351"/>
                </a:lnTo>
                <a:lnTo>
                  <a:pt x="1417409" y="722586"/>
                </a:lnTo>
                <a:lnTo>
                  <a:pt x="1424940" y="711953"/>
                </a:lnTo>
                <a:close/>
              </a:path>
            </a:pathLst>
          </a:custGeom>
          <a:solidFill>
            <a:srgbClr val="1D7411"/>
          </a:solidFill>
        </p:spPr>
        <p:txBody>
          <a:bodyPr wrap="square" lIns="0" tIns="0" rIns="0" bIns="0" rtlCol="0"/>
          <a:lstStyle/>
          <a:p>
            <a:endParaRPr sz="1588"/>
          </a:p>
        </p:txBody>
      </p:sp>
      <p:sp>
        <p:nvSpPr>
          <p:cNvPr id="6" name="object 6"/>
          <p:cNvSpPr/>
          <p:nvPr/>
        </p:nvSpPr>
        <p:spPr>
          <a:xfrm>
            <a:off x="9294382" y="3124424"/>
            <a:ext cx="1046629" cy="591671"/>
          </a:xfrm>
          <a:custGeom>
            <a:avLst/>
            <a:gdLst/>
            <a:ahLst/>
            <a:cxnLst/>
            <a:rect l="l" t="t" r="r" b="b"/>
            <a:pathLst>
              <a:path w="1186179" h="670560">
                <a:moveTo>
                  <a:pt x="1185672" y="559307"/>
                </a:moveTo>
                <a:lnTo>
                  <a:pt x="1185494" y="105636"/>
                </a:lnTo>
                <a:lnTo>
                  <a:pt x="1175137" y="64336"/>
                </a:lnTo>
                <a:lnTo>
                  <a:pt x="1151073" y="30778"/>
                </a:lnTo>
                <a:lnTo>
                  <a:pt x="1116451" y="8240"/>
                </a:lnTo>
                <a:lnTo>
                  <a:pt x="1074420" y="0"/>
                </a:lnTo>
                <a:lnTo>
                  <a:pt x="105038" y="215"/>
                </a:lnTo>
                <a:lnTo>
                  <a:pt x="63950" y="10860"/>
                </a:lnTo>
                <a:lnTo>
                  <a:pt x="30585" y="35204"/>
                </a:lnTo>
                <a:lnTo>
                  <a:pt x="8186" y="70003"/>
                </a:lnTo>
                <a:lnTo>
                  <a:pt x="0" y="112013"/>
                </a:lnTo>
                <a:lnTo>
                  <a:pt x="179" y="565682"/>
                </a:lnTo>
                <a:lnTo>
                  <a:pt x="10676" y="606843"/>
                </a:lnTo>
                <a:lnTo>
                  <a:pt x="34999" y="640142"/>
                </a:lnTo>
                <a:lnTo>
                  <a:pt x="69870" y="662430"/>
                </a:lnTo>
                <a:lnTo>
                  <a:pt x="112014" y="670559"/>
                </a:lnTo>
                <a:lnTo>
                  <a:pt x="1080189" y="670415"/>
                </a:lnTo>
                <a:lnTo>
                  <a:pt x="1121566" y="660207"/>
                </a:lnTo>
                <a:lnTo>
                  <a:pt x="1155059" y="636166"/>
                </a:lnTo>
                <a:lnTo>
                  <a:pt x="1177488" y="601472"/>
                </a:lnTo>
                <a:lnTo>
                  <a:pt x="1185672" y="559307"/>
                </a:lnTo>
                <a:close/>
              </a:path>
            </a:pathLst>
          </a:custGeom>
          <a:solidFill>
            <a:srgbClr val="A5AAB4"/>
          </a:solidFill>
        </p:spPr>
        <p:txBody>
          <a:bodyPr wrap="square" lIns="0" tIns="0" rIns="0" bIns="0" rtlCol="0"/>
          <a:lstStyle/>
          <a:p>
            <a:endParaRPr sz="1588"/>
          </a:p>
        </p:txBody>
      </p:sp>
      <p:sp>
        <p:nvSpPr>
          <p:cNvPr id="7" name="object 7"/>
          <p:cNvSpPr/>
          <p:nvPr/>
        </p:nvSpPr>
        <p:spPr>
          <a:xfrm>
            <a:off x="9285642" y="3115621"/>
            <a:ext cx="1064559" cy="610160"/>
          </a:xfrm>
          <a:custGeom>
            <a:avLst/>
            <a:gdLst/>
            <a:ahLst/>
            <a:cxnLst/>
            <a:rect l="l" t="t" r="r" b="b"/>
            <a:pathLst>
              <a:path w="1206500" h="691514">
                <a:moveTo>
                  <a:pt x="1206246" y="575380"/>
                </a:moveTo>
                <a:lnTo>
                  <a:pt x="1206246" y="115132"/>
                </a:lnTo>
                <a:lnTo>
                  <a:pt x="1204731" y="102292"/>
                </a:lnTo>
                <a:lnTo>
                  <a:pt x="1191445" y="63240"/>
                </a:lnTo>
                <a:lnTo>
                  <a:pt x="1165673" y="31135"/>
                </a:lnTo>
                <a:lnTo>
                  <a:pt x="1130784" y="9044"/>
                </a:lnTo>
                <a:lnTo>
                  <a:pt x="1090422" y="70"/>
                </a:lnTo>
                <a:lnTo>
                  <a:pt x="116810" y="0"/>
                </a:lnTo>
                <a:lnTo>
                  <a:pt x="103267" y="1022"/>
                </a:lnTo>
                <a:lnTo>
                  <a:pt x="65068" y="13672"/>
                </a:lnTo>
                <a:lnTo>
                  <a:pt x="33053" y="38301"/>
                </a:lnTo>
                <a:lnTo>
                  <a:pt x="10480" y="71830"/>
                </a:lnTo>
                <a:lnTo>
                  <a:pt x="0" y="109798"/>
                </a:lnTo>
                <a:lnTo>
                  <a:pt x="0" y="575380"/>
                </a:lnTo>
                <a:lnTo>
                  <a:pt x="12734" y="624084"/>
                </a:lnTo>
                <a:lnTo>
                  <a:pt x="20574" y="637338"/>
                </a:lnTo>
                <a:lnTo>
                  <a:pt x="20574" y="116656"/>
                </a:lnTo>
                <a:lnTo>
                  <a:pt x="21336" y="111322"/>
                </a:lnTo>
                <a:lnTo>
                  <a:pt x="33527" y="72293"/>
                </a:lnTo>
                <a:lnTo>
                  <a:pt x="65532" y="37408"/>
                </a:lnTo>
                <a:lnTo>
                  <a:pt x="109873" y="21592"/>
                </a:lnTo>
                <a:lnTo>
                  <a:pt x="121920" y="20644"/>
                </a:lnTo>
                <a:lnTo>
                  <a:pt x="1090422" y="20746"/>
                </a:lnTo>
                <a:lnTo>
                  <a:pt x="1138859" y="36535"/>
                </a:lnTo>
                <a:lnTo>
                  <a:pt x="1167694" y="64593"/>
                </a:lnTo>
                <a:lnTo>
                  <a:pt x="1183694" y="102485"/>
                </a:lnTo>
                <a:lnTo>
                  <a:pt x="1185672" y="116656"/>
                </a:lnTo>
                <a:lnTo>
                  <a:pt x="1185672" y="636861"/>
                </a:lnTo>
                <a:lnTo>
                  <a:pt x="1190945" y="628549"/>
                </a:lnTo>
                <a:lnTo>
                  <a:pt x="1196980" y="616178"/>
                </a:lnTo>
                <a:lnTo>
                  <a:pt x="1201609" y="603120"/>
                </a:lnTo>
                <a:lnTo>
                  <a:pt x="1204731" y="589484"/>
                </a:lnTo>
                <a:lnTo>
                  <a:pt x="1206246" y="575380"/>
                </a:lnTo>
                <a:close/>
              </a:path>
              <a:path w="1206500" h="691514">
                <a:moveTo>
                  <a:pt x="1185672" y="636861"/>
                </a:moveTo>
                <a:lnTo>
                  <a:pt x="1185672" y="574618"/>
                </a:lnTo>
                <a:lnTo>
                  <a:pt x="1184180" y="585598"/>
                </a:lnTo>
                <a:lnTo>
                  <a:pt x="1180998" y="599276"/>
                </a:lnTo>
                <a:lnTo>
                  <a:pt x="1161169" y="635007"/>
                </a:lnTo>
                <a:lnTo>
                  <a:pt x="1129104" y="659988"/>
                </a:lnTo>
                <a:lnTo>
                  <a:pt x="1089660" y="670536"/>
                </a:lnTo>
                <a:lnTo>
                  <a:pt x="119985" y="670625"/>
                </a:lnTo>
                <a:lnTo>
                  <a:pt x="106327" y="669434"/>
                </a:lnTo>
                <a:lnTo>
                  <a:pt x="68147" y="654866"/>
                </a:lnTo>
                <a:lnTo>
                  <a:pt x="38476" y="626802"/>
                </a:lnTo>
                <a:lnTo>
                  <a:pt x="22860" y="589096"/>
                </a:lnTo>
                <a:lnTo>
                  <a:pt x="20574" y="573856"/>
                </a:lnTo>
                <a:lnTo>
                  <a:pt x="20574" y="637338"/>
                </a:lnTo>
                <a:lnTo>
                  <a:pt x="54102" y="670630"/>
                </a:lnTo>
                <a:lnTo>
                  <a:pt x="96496" y="688590"/>
                </a:lnTo>
                <a:lnTo>
                  <a:pt x="1090422" y="691204"/>
                </a:lnTo>
                <a:lnTo>
                  <a:pt x="1104009" y="689626"/>
                </a:lnTo>
                <a:lnTo>
                  <a:pt x="1143255" y="676201"/>
                </a:lnTo>
                <a:lnTo>
                  <a:pt x="1175052" y="650791"/>
                </a:lnTo>
                <a:lnTo>
                  <a:pt x="1183602" y="640123"/>
                </a:lnTo>
                <a:lnTo>
                  <a:pt x="1185672" y="636861"/>
                </a:lnTo>
                <a:close/>
              </a:path>
            </a:pathLst>
          </a:custGeom>
          <a:solidFill>
            <a:srgbClr val="1D7411"/>
          </a:solidFill>
        </p:spPr>
        <p:txBody>
          <a:bodyPr wrap="square" lIns="0" tIns="0" rIns="0" bIns="0" rtlCol="0"/>
          <a:lstStyle/>
          <a:p>
            <a:endParaRPr sz="1588"/>
          </a:p>
        </p:txBody>
      </p:sp>
      <p:sp>
        <p:nvSpPr>
          <p:cNvPr id="8" name="object 8"/>
          <p:cNvSpPr/>
          <p:nvPr/>
        </p:nvSpPr>
        <p:spPr>
          <a:xfrm>
            <a:off x="5025615" y="1512794"/>
            <a:ext cx="1386728" cy="777688"/>
          </a:xfrm>
          <a:custGeom>
            <a:avLst/>
            <a:gdLst/>
            <a:ahLst/>
            <a:cxnLst/>
            <a:rect l="l" t="t" r="r" b="b"/>
            <a:pathLst>
              <a:path w="1571625" h="881380">
                <a:moveTo>
                  <a:pt x="1571244" y="733805"/>
                </a:moveTo>
                <a:lnTo>
                  <a:pt x="1571140" y="141517"/>
                </a:lnTo>
                <a:lnTo>
                  <a:pt x="1563320" y="99404"/>
                </a:lnTo>
                <a:lnTo>
                  <a:pt x="1544361" y="62358"/>
                </a:lnTo>
                <a:lnTo>
                  <a:pt x="1516091" y="32290"/>
                </a:lnTo>
                <a:lnTo>
                  <a:pt x="1480336" y="11109"/>
                </a:lnTo>
                <a:lnTo>
                  <a:pt x="1438923" y="729"/>
                </a:lnTo>
                <a:lnTo>
                  <a:pt x="1424178" y="0"/>
                </a:lnTo>
                <a:lnTo>
                  <a:pt x="141517" y="104"/>
                </a:lnTo>
                <a:lnTo>
                  <a:pt x="99404" y="8000"/>
                </a:lnTo>
                <a:lnTo>
                  <a:pt x="62358" y="27093"/>
                </a:lnTo>
                <a:lnTo>
                  <a:pt x="32290" y="55472"/>
                </a:lnTo>
                <a:lnTo>
                  <a:pt x="11109" y="91226"/>
                </a:lnTo>
                <a:lnTo>
                  <a:pt x="729" y="132443"/>
                </a:lnTo>
                <a:lnTo>
                  <a:pt x="0" y="147065"/>
                </a:lnTo>
                <a:lnTo>
                  <a:pt x="104" y="739354"/>
                </a:lnTo>
                <a:lnTo>
                  <a:pt x="8000" y="781467"/>
                </a:lnTo>
                <a:lnTo>
                  <a:pt x="27093" y="818513"/>
                </a:lnTo>
                <a:lnTo>
                  <a:pt x="55472" y="848581"/>
                </a:lnTo>
                <a:lnTo>
                  <a:pt x="91226" y="869762"/>
                </a:lnTo>
                <a:lnTo>
                  <a:pt x="132443" y="880142"/>
                </a:lnTo>
                <a:lnTo>
                  <a:pt x="147066" y="880871"/>
                </a:lnTo>
                <a:lnTo>
                  <a:pt x="1429776" y="880767"/>
                </a:lnTo>
                <a:lnTo>
                  <a:pt x="1472136" y="872871"/>
                </a:lnTo>
                <a:lnTo>
                  <a:pt x="1509217" y="853778"/>
                </a:lnTo>
                <a:lnTo>
                  <a:pt x="1539193" y="825399"/>
                </a:lnTo>
                <a:lnTo>
                  <a:pt x="1560237" y="789645"/>
                </a:lnTo>
                <a:lnTo>
                  <a:pt x="1570522" y="748428"/>
                </a:lnTo>
                <a:lnTo>
                  <a:pt x="1571244" y="733805"/>
                </a:lnTo>
                <a:close/>
              </a:path>
            </a:pathLst>
          </a:custGeom>
          <a:solidFill>
            <a:srgbClr val="2CA01C"/>
          </a:solidFill>
        </p:spPr>
        <p:txBody>
          <a:bodyPr wrap="square" lIns="0" tIns="0" rIns="0" bIns="0" rtlCol="0"/>
          <a:lstStyle/>
          <a:p>
            <a:endParaRPr sz="1588"/>
          </a:p>
        </p:txBody>
      </p:sp>
      <p:sp>
        <p:nvSpPr>
          <p:cNvPr id="9" name="object 9"/>
          <p:cNvSpPr/>
          <p:nvPr/>
        </p:nvSpPr>
        <p:spPr>
          <a:xfrm>
            <a:off x="5016874" y="1504032"/>
            <a:ext cx="1404657" cy="795057"/>
          </a:xfrm>
          <a:custGeom>
            <a:avLst/>
            <a:gdLst/>
            <a:ahLst/>
            <a:cxnLst/>
            <a:rect l="l" t="t" r="r" b="b"/>
            <a:pathLst>
              <a:path w="1591945" h="901064">
                <a:moveTo>
                  <a:pt x="1591818" y="751356"/>
                </a:moveTo>
                <a:lnTo>
                  <a:pt x="1591818" y="156996"/>
                </a:lnTo>
                <a:lnTo>
                  <a:pt x="1591056" y="148614"/>
                </a:lnTo>
                <a:lnTo>
                  <a:pt x="1590838" y="139166"/>
                </a:lnTo>
                <a:lnTo>
                  <a:pt x="1580238" y="98323"/>
                </a:lnTo>
                <a:lnTo>
                  <a:pt x="1560080" y="62593"/>
                </a:lnTo>
                <a:lnTo>
                  <a:pt x="1531813" y="33502"/>
                </a:lnTo>
                <a:lnTo>
                  <a:pt x="1496887" y="12578"/>
                </a:lnTo>
                <a:lnTo>
                  <a:pt x="1456751" y="1349"/>
                </a:lnTo>
                <a:lnTo>
                  <a:pt x="152988" y="0"/>
                </a:lnTo>
                <a:lnTo>
                  <a:pt x="139040" y="774"/>
                </a:lnTo>
                <a:lnTo>
                  <a:pt x="99166" y="10621"/>
                </a:lnTo>
                <a:lnTo>
                  <a:pt x="63662" y="30461"/>
                </a:lnTo>
                <a:lnTo>
                  <a:pt x="34343" y="58638"/>
                </a:lnTo>
                <a:lnTo>
                  <a:pt x="13025" y="93495"/>
                </a:lnTo>
                <a:lnTo>
                  <a:pt x="1523" y="133374"/>
                </a:lnTo>
                <a:lnTo>
                  <a:pt x="0" y="149376"/>
                </a:lnTo>
                <a:lnTo>
                  <a:pt x="0" y="752118"/>
                </a:lnTo>
                <a:lnTo>
                  <a:pt x="6880" y="791234"/>
                </a:lnTo>
                <a:lnTo>
                  <a:pt x="20574" y="821754"/>
                </a:lnTo>
                <a:lnTo>
                  <a:pt x="20574" y="149376"/>
                </a:lnTo>
                <a:lnTo>
                  <a:pt x="22098" y="135660"/>
                </a:lnTo>
                <a:lnTo>
                  <a:pt x="37823" y="90636"/>
                </a:lnTo>
                <a:lnTo>
                  <a:pt x="61388" y="59772"/>
                </a:lnTo>
                <a:lnTo>
                  <a:pt x="95394" y="35543"/>
                </a:lnTo>
                <a:lnTo>
                  <a:pt x="143790" y="21230"/>
                </a:lnTo>
                <a:lnTo>
                  <a:pt x="155073" y="20689"/>
                </a:lnTo>
                <a:lnTo>
                  <a:pt x="1442466" y="20705"/>
                </a:lnTo>
                <a:lnTo>
                  <a:pt x="1488741" y="31935"/>
                </a:lnTo>
                <a:lnTo>
                  <a:pt x="1523374" y="53701"/>
                </a:lnTo>
                <a:lnTo>
                  <a:pt x="1549889" y="84493"/>
                </a:lnTo>
                <a:lnTo>
                  <a:pt x="1566239" y="122200"/>
                </a:lnTo>
                <a:lnTo>
                  <a:pt x="1570482" y="150138"/>
                </a:lnTo>
                <a:lnTo>
                  <a:pt x="1570482" y="822400"/>
                </a:lnTo>
                <a:lnTo>
                  <a:pt x="1572911" y="818306"/>
                </a:lnTo>
                <a:lnTo>
                  <a:pt x="1578868" y="805965"/>
                </a:lnTo>
                <a:lnTo>
                  <a:pt x="1583786" y="793043"/>
                </a:lnTo>
                <a:lnTo>
                  <a:pt x="1587615" y="779597"/>
                </a:lnTo>
                <a:lnTo>
                  <a:pt x="1590309" y="765683"/>
                </a:lnTo>
                <a:lnTo>
                  <a:pt x="1591818" y="751356"/>
                </a:lnTo>
                <a:close/>
              </a:path>
              <a:path w="1591945" h="901064">
                <a:moveTo>
                  <a:pt x="1570482" y="822400"/>
                </a:moveTo>
                <a:lnTo>
                  <a:pt x="1570482" y="751356"/>
                </a:lnTo>
                <a:lnTo>
                  <a:pt x="1567671" y="771860"/>
                </a:lnTo>
                <a:lnTo>
                  <a:pt x="1564164" y="785462"/>
                </a:lnTo>
                <a:lnTo>
                  <a:pt x="1545990" y="822182"/>
                </a:lnTo>
                <a:lnTo>
                  <a:pt x="1517982" y="851388"/>
                </a:lnTo>
                <a:lnTo>
                  <a:pt x="1482259" y="871300"/>
                </a:lnTo>
                <a:lnTo>
                  <a:pt x="1442466" y="879962"/>
                </a:lnTo>
                <a:lnTo>
                  <a:pt x="152988" y="880048"/>
                </a:lnTo>
                <a:lnTo>
                  <a:pt x="141258" y="879436"/>
                </a:lnTo>
                <a:lnTo>
                  <a:pt x="101906" y="868544"/>
                </a:lnTo>
                <a:lnTo>
                  <a:pt x="67678" y="846405"/>
                </a:lnTo>
                <a:lnTo>
                  <a:pt x="41130" y="815386"/>
                </a:lnTo>
                <a:lnTo>
                  <a:pt x="24818" y="777857"/>
                </a:lnTo>
                <a:lnTo>
                  <a:pt x="20574" y="750594"/>
                </a:lnTo>
                <a:lnTo>
                  <a:pt x="20574" y="821754"/>
                </a:lnTo>
                <a:lnTo>
                  <a:pt x="47841" y="857296"/>
                </a:lnTo>
                <a:lnTo>
                  <a:pt x="83039" y="882698"/>
                </a:lnTo>
                <a:lnTo>
                  <a:pt x="118998" y="896252"/>
                </a:lnTo>
                <a:lnTo>
                  <a:pt x="1442466" y="900708"/>
                </a:lnTo>
                <a:lnTo>
                  <a:pt x="1452691" y="899746"/>
                </a:lnTo>
                <a:lnTo>
                  <a:pt x="1493676" y="889425"/>
                </a:lnTo>
                <a:lnTo>
                  <a:pt x="1529240" y="869347"/>
                </a:lnTo>
                <a:lnTo>
                  <a:pt x="1558075" y="841023"/>
                </a:lnTo>
                <a:lnTo>
                  <a:pt x="1565964" y="830011"/>
                </a:lnTo>
                <a:lnTo>
                  <a:pt x="1570482" y="822400"/>
                </a:lnTo>
                <a:close/>
              </a:path>
            </a:pathLst>
          </a:custGeom>
          <a:solidFill>
            <a:srgbClr val="1D7411"/>
          </a:solidFill>
        </p:spPr>
        <p:txBody>
          <a:bodyPr wrap="square" lIns="0" tIns="0" rIns="0" bIns="0" rtlCol="0"/>
          <a:lstStyle/>
          <a:p>
            <a:endParaRPr sz="1588"/>
          </a:p>
        </p:txBody>
      </p:sp>
      <p:sp>
        <p:nvSpPr>
          <p:cNvPr id="10" name="object 10"/>
          <p:cNvSpPr/>
          <p:nvPr/>
        </p:nvSpPr>
        <p:spPr>
          <a:xfrm>
            <a:off x="6659431" y="3417570"/>
            <a:ext cx="557493" cy="56029"/>
          </a:xfrm>
          <a:custGeom>
            <a:avLst/>
            <a:gdLst/>
            <a:ahLst/>
            <a:cxnLst/>
            <a:rect l="l" t="t" r="r" b="b"/>
            <a:pathLst>
              <a:path w="631825" h="63500">
                <a:moveTo>
                  <a:pt x="32004" y="63245"/>
                </a:moveTo>
                <a:lnTo>
                  <a:pt x="32004" y="0"/>
                </a:lnTo>
                <a:lnTo>
                  <a:pt x="0" y="31241"/>
                </a:lnTo>
                <a:lnTo>
                  <a:pt x="32004" y="63245"/>
                </a:lnTo>
                <a:close/>
              </a:path>
              <a:path w="631825" h="63500">
                <a:moveTo>
                  <a:pt x="600456" y="47243"/>
                </a:moveTo>
                <a:lnTo>
                  <a:pt x="600456" y="16001"/>
                </a:lnTo>
                <a:lnTo>
                  <a:pt x="32004" y="16001"/>
                </a:lnTo>
                <a:lnTo>
                  <a:pt x="32004" y="47243"/>
                </a:lnTo>
                <a:lnTo>
                  <a:pt x="600456" y="47243"/>
                </a:lnTo>
                <a:close/>
              </a:path>
              <a:path w="631825" h="63500">
                <a:moveTo>
                  <a:pt x="631698" y="31241"/>
                </a:moveTo>
                <a:lnTo>
                  <a:pt x="600456" y="0"/>
                </a:lnTo>
                <a:lnTo>
                  <a:pt x="600456" y="63245"/>
                </a:lnTo>
                <a:lnTo>
                  <a:pt x="631698" y="31241"/>
                </a:lnTo>
                <a:close/>
              </a:path>
            </a:pathLst>
          </a:custGeom>
          <a:solidFill>
            <a:srgbClr val="6B6C72"/>
          </a:solidFill>
        </p:spPr>
        <p:txBody>
          <a:bodyPr wrap="square" lIns="0" tIns="0" rIns="0" bIns="0" rtlCol="0"/>
          <a:lstStyle/>
          <a:p>
            <a:endParaRPr sz="1588"/>
          </a:p>
        </p:txBody>
      </p:sp>
      <p:sp>
        <p:nvSpPr>
          <p:cNvPr id="11" name="object 11"/>
          <p:cNvSpPr/>
          <p:nvPr/>
        </p:nvSpPr>
        <p:spPr>
          <a:xfrm>
            <a:off x="6649347" y="3407484"/>
            <a:ext cx="577663" cy="76200"/>
          </a:xfrm>
          <a:custGeom>
            <a:avLst/>
            <a:gdLst/>
            <a:ahLst/>
            <a:cxnLst/>
            <a:rect l="l" t="t" r="r" b="b"/>
            <a:pathLst>
              <a:path w="654685" h="86360">
                <a:moveTo>
                  <a:pt x="54102" y="16763"/>
                </a:moveTo>
                <a:lnTo>
                  <a:pt x="54102" y="6857"/>
                </a:lnTo>
                <a:lnTo>
                  <a:pt x="51054" y="3047"/>
                </a:lnTo>
                <a:lnTo>
                  <a:pt x="43434" y="0"/>
                </a:lnTo>
                <a:lnTo>
                  <a:pt x="38862" y="761"/>
                </a:lnTo>
                <a:lnTo>
                  <a:pt x="35814" y="3809"/>
                </a:lnTo>
                <a:lnTo>
                  <a:pt x="4572" y="35813"/>
                </a:lnTo>
                <a:lnTo>
                  <a:pt x="0" y="39623"/>
                </a:lnTo>
                <a:lnTo>
                  <a:pt x="0" y="46481"/>
                </a:lnTo>
                <a:lnTo>
                  <a:pt x="4572" y="50291"/>
                </a:lnTo>
                <a:lnTo>
                  <a:pt x="19050" y="64769"/>
                </a:lnTo>
                <a:lnTo>
                  <a:pt x="19050" y="35813"/>
                </a:lnTo>
                <a:lnTo>
                  <a:pt x="26465" y="43052"/>
                </a:lnTo>
                <a:lnTo>
                  <a:pt x="32766" y="36902"/>
                </a:lnTo>
                <a:lnTo>
                  <a:pt x="32766" y="11429"/>
                </a:lnTo>
                <a:lnTo>
                  <a:pt x="45567" y="16763"/>
                </a:lnTo>
                <a:lnTo>
                  <a:pt x="54102" y="16763"/>
                </a:lnTo>
                <a:close/>
              </a:path>
              <a:path w="654685" h="86360">
                <a:moveTo>
                  <a:pt x="26465" y="43052"/>
                </a:moveTo>
                <a:lnTo>
                  <a:pt x="19050" y="35813"/>
                </a:lnTo>
                <a:lnTo>
                  <a:pt x="19050" y="50291"/>
                </a:lnTo>
                <a:lnTo>
                  <a:pt x="26465" y="43052"/>
                </a:lnTo>
                <a:close/>
              </a:path>
              <a:path w="654685" h="86360">
                <a:moveTo>
                  <a:pt x="34473" y="50870"/>
                </a:moveTo>
                <a:lnTo>
                  <a:pt x="26465" y="43052"/>
                </a:lnTo>
                <a:lnTo>
                  <a:pt x="19050" y="50291"/>
                </a:lnTo>
                <a:lnTo>
                  <a:pt x="19050" y="64769"/>
                </a:lnTo>
                <a:lnTo>
                  <a:pt x="32766" y="78485"/>
                </a:lnTo>
                <a:lnTo>
                  <a:pt x="32766" y="52577"/>
                </a:lnTo>
                <a:lnTo>
                  <a:pt x="34473" y="50870"/>
                </a:lnTo>
                <a:close/>
              </a:path>
              <a:path w="654685" h="86360">
                <a:moveTo>
                  <a:pt x="45567" y="16763"/>
                </a:moveTo>
                <a:lnTo>
                  <a:pt x="32766" y="11429"/>
                </a:lnTo>
                <a:lnTo>
                  <a:pt x="32766" y="32765"/>
                </a:lnTo>
                <a:lnTo>
                  <a:pt x="34859" y="34859"/>
                </a:lnTo>
                <a:lnTo>
                  <a:pt x="43434" y="26488"/>
                </a:lnTo>
                <a:lnTo>
                  <a:pt x="43434" y="16763"/>
                </a:lnTo>
                <a:lnTo>
                  <a:pt x="45567" y="16763"/>
                </a:lnTo>
                <a:close/>
              </a:path>
              <a:path w="654685" h="86360">
                <a:moveTo>
                  <a:pt x="34859" y="34859"/>
                </a:moveTo>
                <a:lnTo>
                  <a:pt x="32766" y="32765"/>
                </a:lnTo>
                <a:lnTo>
                  <a:pt x="32766" y="36902"/>
                </a:lnTo>
                <a:lnTo>
                  <a:pt x="34859" y="34859"/>
                </a:lnTo>
                <a:close/>
              </a:path>
              <a:path w="654685" h="86360">
                <a:moveTo>
                  <a:pt x="48354" y="64421"/>
                </a:moveTo>
                <a:lnTo>
                  <a:pt x="34473" y="50870"/>
                </a:lnTo>
                <a:lnTo>
                  <a:pt x="32766" y="52577"/>
                </a:lnTo>
                <a:lnTo>
                  <a:pt x="32766" y="74675"/>
                </a:lnTo>
                <a:lnTo>
                  <a:pt x="43434" y="70230"/>
                </a:lnTo>
                <a:lnTo>
                  <a:pt x="43434" y="69341"/>
                </a:lnTo>
                <a:lnTo>
                  <a:pt x="48354" y="64421"/>
                </a:lnTo>
                <a:close/>
              </a:path>
              <a:path w="654685" h="86360">
                <a:moveTo>
                  <a:pt x="54102" y="78485"/>
                </a:moveTo>
                <a:lnTo>
                  <a:pt x="54102" y="69341"/>
                </a:lnTo>
                <a:lnTo>
                  <a:pt x="45567" y="69341"/>
                </a:lnTo>
                <a:lnTo>
                  <a:pt x="32766" y="74675"/>
                </a:lnTo>
                <a:lnTo>
                  <a:pt x="32766" y="78485"/>
                </a:lnTo>
                <a:lnTo>
                  <a:pt x="38862" y="84581"/>
                </a:lnTo>
                <a:lnTo>
                  <a:pt x="43434" y="86105"/>
                </a:lnTo>
                <a:lnTo>
                  <a:pt x="47244" y="83819"/>
                </a:lnTo>
                <a:lnTo>
                  <a:pt x="51054" y="82295"/>
                </a:lnTo>
                <a:lnTo>
                  <a:pt x="54102" y="78485"/>
                </a:lnTo>
                <a:close/>
              </a:path>
              <a:path w="654685" h="86360">
                <a:moveTo>
                  <a:pt x="620268" y="51053"/>
                </a:moveTo>
                <a:lnTo>
                  <a:pt x="617220" y="48005"/>
                </a:lnTo>
                <a:lnTo>
                  <a:pt x="37338" y="48005"/>
                </a:lnTo>
                <a:lnTo>
                  <a:pt x="34473" y="50870"/>
                </a:lnTo>
                <a:lnTo>
                  <a:pt x="48354" y="64421"/>
                </a:lnTo>
                <a:lnTo>
                  <a:pt x="54102" y="58673"/>
                </a:lnTo>
                <a:lnTo>
                  <a:pt x="54102" y="69341"/>
                </a:lnTo>
                <a:lnTo>
                  <a:pt x="601218" y="69341"/>
                </a:lnTo>
                <a:lnTo>
                  <a:pt x="601218" y="58673"/>
                </a:lnTo>
                <a:lnTo>
                  <a:pt x="606933" y="64388"/>
                </a:lnTo>
                <a:lnTo>
                  <a:pt x="620268" y="51053"/>
                </a:lnTo>
                <a:close/>
              </a:path>
              <a:path w="654685" h="86360">
                <a:moveTo>
                  <a:pt x="54101" y="37337"/>
                </a:moveTo>
                <a:lnTo>
                  <a:pt x="54102" y="27431"/>
                </a:lnTo>
                <a:lnTo>
                  <a:pt x="48354" y="21684"/>
                </a:lnTo>
                <a:lnTo>
                  <a:pt x="34859" y="34859"/>
                </a:lnTo>
                <a:lnTo>
                  <a:pt x="37338" y="37337"/>
                </a:lnTo>
                <a:lnTo>
                  <a:pt x="54101" y="37337"/>
                </a:lnTo>
                <a:close/>
              </a:path>
              <a:path w="654685" h="86360">
                <a:moveTo>
                  <a:pt x="51054" y="19049"/>
                </a:moveTo>
                <a:lnTo>
                  <a:pt x="45567" y="16763"/>
                </a:lnTo>
                <a:lnTo>
                  <a:pt x="43434" y="16763"/>
                </a:lnTo>
                <a:lnTo>
                  <a:pt x="48354" y="21684"/>
                </a:lnTo>
                <a:lnTo>
                  <a:pt x="51054" y="19049"/>
                </a:lnTo>
                <a:close/>
              </a:path>
              <a:path w="654685" h="86360">
                <a:moveTo>
                  <a:pt x="48354" y="21684"/>
                </a:moveTo>
                <a:lnTo>
                  <a:pt x="43434" y="16763"/>
                </a:lnTo>
                <a:lnTo>
                  <a:pt x="43434" y="26488"/>
                </a:lnTo>
                <a:lnTo>
                  <a:pt x="48354" y="21684"/>
                </a:lnTo>
                <a:close/>
              </a:path>
              <a:path w="654685" h="86360">
                <a:moveTo>
                  <a:pt x="51054" y="67055"/>
                </a:moveTo>
                <a:lnTo>
                  <a:pt x="48354" y="64421"/>
                </a:lnTo>
                <a:lnTo>
                  <a:pt x="43434" y="69341"/>
                </a:lnTo>
                <a:lnTo>
                  <a:pt x="45567" y="69341"/>
                </a:lnTo>
                <a:lnTo>
                  <a:pt x="51054" y="67055"/>
                </a:lnTo>
                <a:close/>
              </a:path>
              <a:path w="654685" h="86360">
                <a:moveTo>
                  <a:pt x="45567" y="69341"/>
                </a:moveTo>
                <a:lnTo>
                  <a:pt x="43434" y="69341"/>
                </a:lnTo>
                <a:lnTo>
                  <a:pt x="43434" y="70230"/>
                </a:lnTo>
                <a:lnTo>
                  <a:pt x="45567" y="69341"/>
                </a:lnTo>
                <a:close/>
              </a:path>
              <a:path w="654685" h="86360">
                <a:moveTo>
                  <a:pt x="609523" y="16763"/>
                </a:moveTo>
                <a:lnTo>
                  <a:pt x="45567" y="16763"/>
                </a:lnTo>
                <a:lnTo>
                  <a:pt x="51054" y="19049"/>
                </a:lnTo>
                <a:lnTo>
                  <a:pt x="51054" y="24383"/>
                </a:lnTo>
                <a:lnTo>
                  <a:pt x="54102" y="27431"/>
                </a:lnTo>
                <a:lnTo>
                  <a:pt x="54101" y="37337"/>
                </a:lnTo>
                <a:lnTo>
                  <a:pt x="601218" y="37337"/>
                </a:lnTo>
                <a:lnTo>
                  <a:pt x="601218" y="27431"/>
                </a:lnTo>
                <a:lnTo>
                  <a:pt x="604266" y="24383"/>
                </a:lnTo>
                <a:lnTo>
                  <a:pt x="604266" y="19049"/>
                </a:lnTo>
                <a:lnTo>
                  <a:pt x="609523" y="16763"/>
                </a:lnTo>
                <a:close/>
              </a:path>
              <a:path w="654685" h="86360">
                <a:moveTo>
                  <a:pt x="51054" y="69341"/>
                </a:moveTo>
                <a:lnTo>
                  <a:pt x="51054" y="67055"/>
                </a:lnTo>
                <a:lnTo>
                  <a:pt x="45567" y="69341"/>
                </a:lnTo>
                <a:lnTo>
                  <a:pt x="51054" y="69341"/>
                </a:lnTo>
                <a:close/>
              </a:path>
              <a:path w="654685" h="86360">
                <a:moveTo>
                  <a:pt x="51054" y="24383"/>
                </a:moveTo>
                <a:lnTo>
                  <a:pt x="51054" y="19049"/>
                </a:lnTo>
                <a:lnTo>
                  <a:pt x="48354" y="21684"/>
                </a:lnTo>
                <a:lnTo>
                  <a:pt x="51054" y="24383"/>
                </a:lnTo>
                <a:close/>
              </a:path>
              <a:path w="654685" h="86360">
                <a:moveTo>
                  <a:pt x="54102" y="69341"/>
                </a:moveTo>
                <a:lnTo>
                  <a:pt x="54102" y="58673"/>
                </a:lnTo>
                <a:lnTo>
                  <a:pt x="48354" y="64421"/>
                </a:lnTo>
                <a:lnTo>
                  <a:pt x="51054" y="67055"/>
                </a:lnTo>
                <a:lnTo>
                  <a:pt x="51054" y="69341"/>
                </a:lnTo>
                <a:lnTo>
                  <a:pt x="54102" y="69341"/>
                </a:lnTo>
                <a:close/>
              </a:path>
              <a:path w="654685" h="86360">
                <a:moveTo>
                  <a:pt x="654558" y="46481"/>
                </a:moveTo>
                <a:lnTo>
                  <a:pt x="654558" y="39623"/>
                </a:lnTo>
                <a:lnTo>
                  <a:pt x="615696" y="761"/>
                </a:lnTo>
                <a:lnTo>
                  <a:pt x="611886" y="0"/>
                </a:lnTo>
                <a:lnTo>
                  <a:pt x="607314" y="1523"/>
                </a:lnTo>
                <a:lnTo>
                  <a:pt x="603504" y="3047"/>
                </a:lnTo>
                <a:lnTo>
                  <a:pt x="601218" y="6857"/>
                </a:lnTo>
                <a:lnTo>
                  <a:pt x="601218" y="16763"/>
                </a:lnTo>
                <a:lnTo>
                  <a:pt x="609523" y="16763"/>
                </a:lnTo>
                <a:lnTo>
                  <a:pt x="621792" y="11429"/>
                </a:lnTo>
                <a:lnTo>
                  <a:pt x="621792" y="36575"/>
                </a:lnTo>
                <a:lnTo>
                  <a:pt x="628269" y="43052"/>
                </a:lnTo>
                <a:lnTo>
                  <a:pt x="635508" y="35813"/>
                </a:lnTo>
                <a:lnTo>
                  <a:pt x="635508" y="65169"/>
                </a:lnTo>
                <a:lnTo>
                  <a:pt x="650748" y="50291"/>
                </a:lnTo>
                <a:lnTo>
                  <a:pt x="654558" y="46481"/>
                </a:lnTo>
                <a:close/>
              </a:path>
              <a:path w="654685" h="86360">
                <a:moveTo>
                  <a:pt x="619887" y="34670"/>
                </a:moveTo>
                <a:lnTo>
                  <a:pt x="606933" y="21716"/>
                </a:lnTo>
                <a:lnTo>
                  <a:pt x="601218" y="27431"/>
                </a:lnTo>
                <a:lnTo>
                  <a:pt x="601218" y="37337"/>
                </a:lnTo>
                <a:lnTo>
                  <a:pt x="617220" y="37337"/>
                </a:lnTo>
                <a:lnTo>
                  <a:pt x="619887" y="34670"/>
                </a:lnTo>
                <a:close/>
              </a:path>
              <a:path w="654685" h="86360">
                <a:moveTo>
                  <a:pt x="606933" y="64388"/>
                </a:moveTo>
                <a:lnTo>
                  <a:pt x="601218" y="58673"/>
                </a:lnTo>
                <a:lnTo>
                  <a:pt x="601218" y="69341"/>
                </a:lnTo>
                <a:lnTo>
                  <a:pt x="604266" y="69341"/>
                </a:lnTo>
                <a:lnTo>
                  <a:pt x="604266" y="67055"/>
                </a:lnTo>
                <a:lnTo>
                  <a:pt x="606933" y="64388"/>
                </a:lnTo>
                <a:close/>
              </a:path>
              <a:path w="654685" h="86360">
                <a:moveTo>
                  <a:pt x="621792" y="78558"/>
                </a:moveTo>
                <a:lnTo>
                  <a:pt x="621792" y="74675"/>
                </a:lnTo>
                <a:lnTo>
                  <a:pt x="609523" y="69341"/>
                </a:lnTo>
                <a:lnTo>
                  <a:pt x="601218" y="69341"/>
                </a:lnTo>
                <a:lnTo>
                  <a:pt x="601218" y="78485"/>
                </a:lnTo>
                <a:lnTo>
                  <a:pt x="603504" y="82295"/>
                </a:lnTo>
                <a:lnTo>
                  <a:pt x="607314" y="83819"/>
                </a:lnTo>
                <a:lnTo>
                  <a:pt x="611886" y="86105"/>
                </a:lnTo>
                <a:lnTo>
                  <a:pt x="615696" y="84581"/>
                </a:lnTo>
                <a:lnTo>
                  <a:pt x="618744" y="81533"/>
                </a:lnTo>
                <a:lnTo>
                  <a:pt x="621792" y="78558"/>
                </a:lnTo>
                <a:close/>
              </a:path>
              <a:path w="654685" h="86360">
                <a:moveTo>
                  <a:pt x="611886" y="16763"/>
                </a:moveTo>
                <a:lnTo>
                  <a:pt x="609523" y="16763"/>
                </a:lnTo>
                <a:lnTo>
                  <a:pt x="604266" y="19049"/>
                </a:lnTo>
                <a:lnTo>
                  <a:pt x="606933" y="21716"/>
                </a:lnTo>
                <a:lnTo>
                  <a:pt x="611886" y="16763"/>
                </a:lnTo>
                <a:close/>
              </a:path>
              <a:path w="654685" h="86360">
                <a:moveTo>
                  <a:pt x="606933" y="21716"/>
                </a:moveTo>
                <a:lnTo>
                  <a:pt x="604266" y="19049"/>
                </a:lnTo>
                <a:lnTo>
                  <a:pt x="604266" y="24383"/>
                </a:lnTo>
                <a:lnTo>
                  <a:pt x="606933" y="21716"/>
                </a:lnTo>
                <a:close/>
              </a:path>
              <a:path w="654685" h="86360">
                <a:moveTo>
                  <a:pt x="611886" y="69341"/>
                </a:moveTo>
                <a:lnTo>
                  <a:pt x="606933" y="64388"/>
                </a:lnTo>
                <a:lnTo>
                  <a:pt x="604266" y="67055"/>
                </a:lnTo>
                <a:lnTo>
                  <a:pt x="609523" y="69341"/>
                </a:lnTo>
                <a:lnTo>
                  <a:pt x="611886" y="69341"/>
                </a:lnTo>
                <a:close/>
              </a:path>
              <a:path w="654685" h="86360">
                <a:moveTo>
                  <a:pt x="609523" y="69341"/>
                </a:moveTo>
                <a:lnTo>
                  <a:pt x="604266" y="67055"/>
                </a:lnTo>
                <a:lnTo>
                  <a:pt x="604266" y="69341"/>
                </a:lnTo>
                <a:lnTo>
                  <a:pt x="609523" y="69341"/>
                </a:lnTo>
                <a:close/>
              </a:path>
              <a:path w="654685" h="86360">
                <a:moveTo>
                  <a:pt x="611886" y="26669"/>
                </a:moveTo>
                <a:lnTo>
                  <a:pt x="611886" y="16763"/>
                </a:lnTo>
                <a:lnTo>
                  <a:pt x="606933" y="21716"/>
                </a:lnTo>
                <a:lnTo>
                  <a:pt x="611886" y="26669"/>
                </a:lnTo>
                <a:close/>
              </a:path>
              <a:path w="654685" h="86360">
                <a:moveTo>
                  <a:pt x="621792" y="74675"/>
                </a:moveTo>
                <a:lnTo>
                  <a:pt x="621792" y="52577"/>
                </a:lnTo>
                <a:lnTo>
                  <a:pt x="620268" y="51053"/>
                </a:lnTo>
                <a:lnTo>
                  <a:pt x="606933" y="64388"/>
                </a:lnTo>
                <a:lnTo>
                  <a:pt x="611886" y="69341"/>
                </a:lnTo>
                <a:lnTo>
                  <a:pt x="611886" y="70369"/>
                </a:lnTo>
                <a:lnTo>
                  <a:pt x="621792" y="74675"/>
                </a:lnTo>
                <a:close/>
              </a:path>
              <a:path w="654685" h="86360">
                <a:moveTo>
                  <a:pt x="621792" y="32765"/>
                </a:moveTo>
                <a:lnTo>
                  <a:pt x="621792" y="11429"/>
                </a:lnTo>
                <a:lnTo>
                  <a:pt x="609523" y="16763"/>
                </a:lnTo>
                <a:lnTo>
                  <a:pt x="611886" y="16763"/>
                </a:lnTo>
                <a:lnTo>
                  <a:pt x="611886" y="26669"/>
                </a:lnTo>
                <a:lnTo>
                  <a:pt x="619887" y="34670"/>
                </a:lnTo>
                <a:lnTo>
                  <a:pt x="621792" y="32765"/>
                </a:lnTo>
                <a:close/>
              </a:path>
              <a:path w="654685" h="86360">
                <a:moveTo>
                  <a:pt x="611886" y="70369"/>
                </a:moveTo>
                <a:lnTo>
                  <a:pt x="611886" y="69341"/>
                </a:lnTo>
                <a:lnTo>
                  <a:pt x="609523" y="69341"/>
                </a:lnTo>
                <a:lnTo>
                  <a:pt x="611886" y="70369"/>
                </a:lnTo>
                <a:close/>
              </a:path>
              <a:path w="654685" h="86360">
                <a:moveTo>
                  <a:pt x="621792" y="36575"/>
                </a:moveTo>
                <a:lnTo>
                  <a:pt x="621792" y="32765"/>
                </a:lnTo>
                <a:lnTo>
                  <a:pt x="619887" y="34670"/>
                </a:lnTo>
                <a:lnTo>
                  <a:pt x="621792" y="36575"/>
                </a:lnTo>
                <a:close/>
              </a:path>
              <a:path w="654685" h="86360">
                <a:moveTo>
                  <a:pt x="635508" y="65169"/>
                </a:moveTo>
                <a:lnTo>
                  <a:pt x="635508" y="50291"/>
                </a:lnTo>
                <a:lnTo>
                  <a:pt x="628269" y="43052"/>
                </a:lnTo>
                <a:lnTo>
                  <a:pt x="620268" y="51053"/>
                </a:lnTo>
                <a:lnTo>
                  <a:pt x="621792" y="52577"/>
                </a:lnTo>
                <a:lnTo>
                  <a:pt x="621792" y="78558"/>
                </a:lnTo>
                <a:lnTo>
                  <a:pt x="635508" y="65169"/>
                </a:lnTo>
                <a:close/>
              </a:path>
              <a:path w="654685" h="86360">
                <a:moveTo>
                  <a:pt x="635508" y="50291"/>
                </a:moveTo>
                <a:lnTo>
                  <a:pt x="635508" y="35813"/>
                </a:lnTo>
                <a:lnTo>
                  <a:pt x="628269" y="43052"/>
                </a:lnTo>
                <a:lnTo>
                  <a:pt x="635508" y="50291"/>
                </a:lnTo>
                <a:close/>
              </a:path>
            </a:pathLst>
          </a:custGeom>
          <a:solidFill>
            <a:srgbClr val="1D7411"/>
          </a:solidFill>
        </p:spPr>
        <p:txBody>
          <a:bodyPr wrap="square" lIns="0" tIns="0" rIns="0" bIns="0" rtlCol="0"/>
          <a:lstStyle/>
          <a:p>
            <a:endParaRPr sz="1588"/>
          </a:p>
        </p:txBody>
      </p:sp>
      <p:sp>
        <p:nvSpPr>
          <p:cNvPr id="12" name="object 12"/>
          <p:cNvSpPr/>
          <p:nvPr/>
        </p:nvSpPr>
        <p:spPr>
          <a:xfrm>
            <a:off x="5745703" y="2596628"/>
            <a:ext cx="62753" cy="284069"/>
          </a:xfrm>
          <a:custGeom>
            <a:avLst/>
            <a:gdLst/>
            <a:ahLst/>
            <a:cxnLst/>
            <a:rect l="l" t="t" r="r" b="b"/>
            <a:pathLst>
              <a:path w="71120" h="321945">
                <a:moveTo>
                  <a:pt x="70866" y="286512"/>
                </a:moveTo>
                <a:lnTo>
                  <a:pt x="53340" y="286512"/>
                </a:lnTo>
                <a:lnTo>
                  <a:pt x="53339" y="0"/>
                </a:lnTo>
                <a:lnTo>
                  <a:pt x="17525" y="0"/>
                </a:lnTo>
                <a:lnTo>
                  <a:pt x="17526" y="286512"/>
                </a:lnTo>
                <a:lnTo>
                  <a:pt x="0" y="286512"/>
                </a:lnTo>
                <a:lnTo>
                  <a:pt x="35052" y="321564"/>
                </a:lnTo>
                <a:lnTo>
                  <a:pt x="70866" y="286512"/>
                </a:lnTo>
                <a:close/>
              </a:path>
            </a:pathLst>
          </a:custGeom>
          <a:solidFill>
            <a:srgbClr val="6B6C72"/>
          </a:solidFill>
        </p:spPr>
        <p:txBody>
          <a:bodyPr wrap="square" lIns="0" tIns="0" rIns="0" bIns="0" rtlCol="0"/>
          <a:lstStyle/>
          <a:p>
            <a:endParaRPr sz="1588"/>
          </a:p>
        </p:txBody>
      </p:sp>
      <p:sp>
        <p:nvSpPr>
          <p:cNvPr id="13" name="object 13"/>
          <p:cNvSpPr/>
          <p:nvPr/>
        </p:nvSpPr>
        <p:spPr>
          <a:xfrm>
            <a:off x="5722844" y="2587214"/>
            <a:ext cx="107576" cy="307041"/>
          </a:xfrm>
          <a:custGeom>
            <a:avLst/>
            <a:gdLst/>
            <a:ahLst/>
            <a:cxnLst/>
            <a:rect l="l" t="t" r="r" b="b"/>
            <a:pathLst>
              <a:path w="121920" h="347979">
                <a:moveTo>
                  <a:pt x="43434" y="286512"/>
                </a:moveTo>
                <a:lnTo>
                  <a:pt x="0" y="286512"/>
                </a:lnTo>
                <a:lnTo>
                  <a:pt x="25908" y="312420"/>
                </a:lnTo>
                <a:lnTo>
                  <a:pt x="25908" y="307086"/>
                </a:lnTo>
                <a:lnTo>
                  <a:pt x="32766" y="289560"/>
                </a:lnTo>
                <a:lnTo>
                  <a:pt x="36576" y="293370"/>
                </a:lnTo>
                <a:lnTo>
                  <a:pt x="43434" y="286512"/>
                </a:lnTo>
                <a:close/>
              </a:path>
              <a:path w="121920" h="347979">
                <a:moveTo>
                  <a:pt x="50292" y="307086"/>
                </a:moveTo>
                <a:lnTo>
                  <a:pt x="36576" y="293370"/>
                </a:lnTo>
                <a:lnTo>
                  <a:pt x="32766" y="297180"/>
                </a:lnTo>
                <a:lnTo>
                  <a:pt x="32766" y="289560"/>
                </a:lnTo>
                <a:lnTo>
                  <a:pt x="25908" y="307086"/>
                </a:lnTo>
                <a:lnTo>
                  <a:pt x="32766" y="307086"/>
                </a:lnTo>
                <a:lnTo>
                  <a:pt x="32766" y="297180"/>
                </a:lnTo>
                <a:lnTo>
                  <a:pt x="36576" y="293370"/>
                </a:lnTo>
                <a:lnTo>
                  <a:pt x="36576" y="307086"/>
                </a:lnTo>
                <a:lnTo>
                  <a:pt x="50292" y="307086"/>
                </a:lnTo>
                <a:close/>
              </a:path>
              <a:path w="121920" h="347979">
                <a:moveTo>
                  <a:pt x="61263" y="318057"/>
                </a:moveTo>
                <a:lnTo>
                  <a:pt x="50292" y="307086"/>
                </a:lnTo>
                <a:lnTo>
                  <a:pt x="25908" y="307086"/>
                </a:lnTo>
                <a:lnTo>
                  <a:pt x="25908" y="312420"/>
                </a:lnTo>
                <a:lnTo>
                  <a:pt x="54102" y="340614"/>
                </a:lnTo>
                <a:lnTo>
                  <a:pt x="54102" y="325374"/>
                </a:lnTo>
                <a:lnTo>
                  <a:pt x="61263" y="318057"/>
                </a:lnTo>
                <a:close/>
              </a:path>
              <a:path w="121920" h="347979">
                <a:moveTo>
                  <a:pt x="89916" y="286512"/>
                </a:moveTo>
                <a:lnTo>
                  <a:pt x="89915" y="0"/>
                </a:lnTo>
                <a:lnTo>
                  <a:pt x="32765" y="0"/>
                </a:lnTo>
                <a:lnTo>
                  <a:pt x="32766" y="286512"/>
                </a:lnTo>
                <a:lnTo>
                  <a:pt x="43434" y="286512"/>
                </a:lnTo>
                <a:lnTo>
                  <a:pt x="43433" y="21336"/>
                </a:lnTo>
                <a:lnTo>
                  <a:pt x="54101" y="10668"/>
                </a:lnTo>
                <a:lnTo>
                  <a:pt x="54101" y="21336"/>
                </a:lnTo>
                <a:lnTo>
                  <a:pt x="68580" y="21336"/>
                </a:lnTo>
                <a:lnTo>
                  <a:pt x="68580" y="10668"/>
                </a:lnTo>
                <a:lnTo>
                  <a:pt x="79247" y="21336"/>
                </a:lnTo>
                <a:lnTo>
                  <a:pt x="79248" y="286512"/>
                </a:lnTo>
                <a:lnTo>
                  <a:pt x="89916" y="286512"/>
                </a:lnTo>
                <a:close/>
              </a:path>
              <a:path w="121920" h="347979">
                <a:moveTo>
                  <a:pt x="54102" y="307086"/>
                </a:moveTo>
                <a:lnTo>
                  <a:pt x="54101" y="21336"/>
                </a:lnTo>
                <a:lnTo>
                  <a:pt x="43433" y="21336"/>
                </a:lnTo>
                <a:lnTo>
                  <a:pt x="43434" y="286512"/>
                </a:lnTo>
                <a:lnTo>
                  <a:pt x="36576" y="293370"/>
                </a:lnTo>
                <a:lnTo>
                  <a:pt x="50292" y="307086"/>
                </a:lnTo>
                <a:lnTo>
                  <a:pt x="54102" y="307086"/>
                </a:lnTo>
                <a:close/>
              </a:path>
              <a:path w="121920" h="347979">
                <a:moveTo>
                  <a:pt x="54101" y="21336"/>
                </a:moveTo>
                <a:lnTo>
                  <a:pt x="54101" y="10668"/>
                </a:lnTo>
                <a:lnTo>
                  <a:pt x="43433" y="21336"/>
                </a:lnTo>
                <a:lnTo>
                  <a:pt x="54101" y="21336"/>
                </a:lnTo>
                <a:close/>
              </a:path>
              <a:path w="121920" h="347979">
                <a:moveTo>
                  <a:pt x="68580" y="325374"/>
                </a:moveTo>
                <a:lnTo>
                  <a:pt x="61263" y="318057"/>
                </a:lnTo>
                <a:lnTo>
                  <a:pt x="54102" y="325374"/>
                </a:lnTo>
                <a:lnTo>
                  <a:pt x="68580" y="325374"/>
                </a:lnTo>
                <a:close/>
              </a:path>
              <a:path w="121920" h="347979">
                <a:moveTo>
                  <a:pt x="68580" y="339852"/>
                </a:moveTo>
                <a:lnTo>
                  <a:pt x="68580" y="325374"/>
                </a:lnTo>
                <a:lnTo>
                  <a:pt x="54102" y="325374"/>
                </a:lnTo>
                <a:lnTo>
                  <a:pt x="54102" y="340614"/>
                </a:lnTo>
                <a:lnTo>
                  <a:pt x="60960" y="347472"/>
                </a:lnTo>
                <a:lnTo>
                  <a:pt x="68580" y="339852"/>
                </a:lnTo>
                <a:close/>
              </a:path>
              <a:path w="121920" h="347979">
                <a:moveTo>
                  <a:pt x="96774" y="311658"/>
                </a:moveTo>
                <a:lnTo>
                  <a:pt x="96774" y="307086"/>
                </a:lnTo>
                <a:lnTo>
                  <a:pt x="72000" y="307086"/>
                </a:lnTo>
                <a:lnTo>
                  <a:pt x="61263" y="318057"/>
                </a:lnTo>
                <a:lnTo>
                  <a:pt x="68580" y="325374"/>
                </a:lnTo>
                <a:lnTo>
                  <a:pt x="68580" y="339852"/>
                </a:lnTo>
                <a:lnTo>
                  <a:pt x="96774" y="311658"/>
                </a:lnTo>
                <a:close/>
              </a:path>
              <a:path w="121920" h="347979">
                <a:moveTo>
                  <a:pt x="79247" y="21336"/>
                </a:moveTo>
                <a:lnTo>
                  <a:pt x="68580" y="10668"/>
                </a:lnTo>
                <a:lnTo>
                  <a:pt x="68580" y="21336"/>
                </a:lnTo>
                <a:lnTo>
                  <a:pt x="79247" y="21336"/>
                </a:lnTo>
                <a:close/>
              </a:path>
              <a:path w="121920" h="347979">
                <a:moveTo>
                  <a:pt x="85761" y="293025"/>
                </a:moveTo>
                <a:lnTo>
                  <a:pt x="79248" y="286512"/>
                </a:lnTo>
                <a:lnTo>
                  <a:pt x="79247" y="21336"/>
                </a:lnTo>
                <a:lnTo>
                  <a:pt x="68580" y="21336"/>
                </a:lnTo>
                <a:lnTo>
                  <a:pt x="68580" y="307086"/>
                </a:lnTo>
                <a:lnTo>
                  <a:pt x="72000" y="307086"/>
                </a:lnTo>
                <a:lnTo>
                  <a:pt x="85761" y="293025"/>
                </a:lnTo>
                <a:close/>
              </a:path>
              <a:path w="121920" h="347979">
                <a:moveTo>
                  <a:pt x="89916" y="307086"/>
                </a:moveTo>
                <a:lnTo>
                  <a:pt x="89916" y="297180"/>
                </a:lnTo>
                <a:lnTo>
                  <a:pt x="85761" y="293025"/>
                </a:lnTo>
                <a:lnTo>
                  <a:pt x="72000" y="307086"/>
                </a:lnTo>
                <a:lnTo>
                  <a:pt x="89916" y="307086"/>
                </a:lnTo>
                <a:close/>
              </a:path>
              <a:path w="121920" h="347979">
                <a:moveTo>
                  <a:pt x="121920" y="286512"/>
                </a:moveTo>
                <a:lnTo>
                  <a:pt x="79248" y="286512"/>
                </a:lnTo>
                <a:lnTo>
                  <a:pt x="85761" y="293025"/>
                </a:lnTo>
                <a:lnTo>
                  <a:pt x="89154" y="289560"/>
                </a:lnTo>
                <a:lnTo>
                  <a:pt x="96774" y="307086"/>
                </a:lnTo>
                <a:lnTo>
                  <a:pt x="96774" y="311658"/>
                </a:lnTo>
                <a:lnTo>
                  <a:pt x="121920" y="286512"/>
                </a:lnTo>
                <a:close/>
              </a:path>
              <a:path w="121920" h="347979">
                <a:moveTo>
                  <a:pt x="96774" y="307086"/>
                </a:moveTo>
                <a:lnTo>
                  <a:pt x="89154" y="289560"/>
                </a:lnTo>
                <a:lnTo>
                  <a:pt x="85761" y="293025"/>
                </a:lnTo>
                <a:lnTo>
                  <a:pt x="89916" y="297180"/>
                </a:lnTo>
                <a:lnTo>
                  <a:pt x="89916" y="307086"/>
                </a:lnTo>
                <a:lnTo>
                  <a:pt x="96774" y="307086"/>
                </a:lnTo>
                <a:close/>
              </a:path>
            </a:pathLst>
          </a:custGeom>
          <a:solidFill>
            <a:srgbClr val="1D7411"/>
          </a:solidFill>
        </p:spPr>
        <p:txBody>
          <a:bodyPr wrap="square" lIns="0" tIns="0" rIns="0" bIns="0" rtlCol="0"/>
          <a:lstStyle/>
          <a:p>
            <a:endParaRPr sz="1588"/>
          </a:p>
        </p:txBody>
      </p:sp>
      <p:sp>
        <p:nvSpPr>
          <p:cNvPr id="14" name="object 14"/>
          <p:cNvSpPr txBox="1"/>
          <p:nvPr/>
        </p:nvSpPr>
        <p:spPr>
          <a:xfrm>
            <a:off x="1466232" y="533603"/>
            <a:ext cx="4871757" cy="461665"/>
          </a:xfrm>
          <a:prstGeom prst="rect">
            <a:avLst/>
          </a:prstGeom>
        </p:spPr>
        <p:txBody>
          <a:bodyPr vert="horz" wrap="square" lIns="0" tIns="0" rIns="0" bIns="0" rtlCol="0">
            <a:spAutoFit/>
          </a:bodyPr>
          <a:lstStyle/>
          <a:p>
            <a:pPr marL="11206"/>
            <a:r>
              <a:rPr lang="en-US" sz="3000" b="1" spc="-49" dirty="0" smtClean="0">
                <a:solidFill>
                  <a:schemeClr val="accent5"/>
                </a:solidFill>
                <a:latin typeface="Arial"/>
                <a:cs typeface="Arial"/>
              </a:rPr>
              <a:t>Workflow</a:t>
            </a:r>
            <a:endParaRPr sz="3000" dirty="0">
              <a:solidFill>
                <a:schemeClr val="accent5"/>
              </a:solidFill>
              <a:latin typeface="Arial"/>
              <a:cs typeface="Arial"/>
            </a:endParaRPr>
          </a:p>
        </p:txBody>
      </p:sp>
      <p:sp>
        <p:nvSpPr>
          <p:cNvPr id="15" name="object 15"/>
          <p:cNvSpPr/>
          <p:nvPr/>
        </p:nvSpPr>
        <p:spPr>
          <a:xfrm>
            <a:off x="7497183" y="3321423"/>
            <a:ext cx="1061645" cy="213807"/>
          </a:xfrm>
          <a:prstGeom prst="rect">
            <a:avLst/>
          </a:prstGeom>
          <a:blipFill>
            <a:blip r:embed="rId3" cstate="print"/>
            <a:stretch>
              <a:fillRect/>
            </a:stretch>
          </a:blipFill>
        </p:spPr>
        <p:txBody>
          <a:bodyPr wrap="square" lIns="0" tIns="0" rIns="0" bIns="0" rtlCol="0"/>
          <a:lstStyle/>
          <a:p>
            <a:endParaRPr sz="1588"/>
          </a:p>
        </p:txBody>
      </p:sp>
      <p:sp>
        <p:nvSpPr>
          <p:cNvPr id="17" name="object 17"/>
          <p:cNvSpPr/>
          <p:nvPr/>
        </p:nvSpPr>
        <p:spPr>
          <a:xfrm>
            <a:off x="5304641" y="1762910"/>
            <a:ext cx="935914" cy="338865"/>
          </a:xfrm>
          <a:prstGeom prst="rect">
            <a:avLst/>
          </a:prstGeom>
          <a:blipFill>
            <a:blip r:embed="rId4" cstate="print"/>
            <a:stretch>
              <a:fillRect/>
            </a:stretch>
          </a:blipFill>
        </p:spPr>
        <p:txBody>
          <a:bodyPr wrap="square" lIns="0" tIns="0" rIns="0" bIns="0" rtlCol="0"/>
          <a:lstStyle/>
          <a:p>
            <a:endParaRPr sz="1588"/>
          </a:p>
        </p:txBody>
      </p:sp>
      <p:sp>
        <p:nvSpPr>
          <p:cNvPr id="18" name="object 18"/>
          <p:cNvSpPr/>
          <p:nvPr/>
        </p:nvSpPr>
        <p:spPr>
          <a:xfrm>
            <a:off x="2836433" y="1647937"/>
            <a:ext cx="754156" cy="502584"/>
          </a:xfrm>
          <a:custGeom>
            <a:avLst/>
            <a:gdLst/>
            <a:ahLst/>
            <a:cxnLst/>
            <a:rect l="l" t="t" r="r" b="b"/>
            <a:pathLst>
              <a:path w="854710" h="569594">
                <a:moveTo>
                  <a:pt x="854202" y="284987"/>
                </a:moveTo>
                <a:lnTo>
                  <a:pt x="848611" y="238678"/>
                </a:lnTo>
                <a:lnTo>
                  <a:pt x="832427" y="194779"/>
                </a:lnTo>
                <a:lnTo>
                  <a:pt x="806532" y="153869"/>
                </a:lnTo>
                <a:lnTo>
                  <a:pt x="771808" y="116531"/>
                </a:lnTo>
                <a:lnTo>
                  <a:pt x="729138" y="83343"/>
                </a:lnTo>
                <a:lnTo>
                  <a:pt x="679405" y="54888"/>
                </a:lnTo>
                <a:lnTo>
                  <a:pt x="623490" y="31745"/>
                </a:lnTo>
                <a:lnTo>
                  <a:pt x="562276" y="14496"/>
                </a:lnTo>
                <a:lnTo>
                  <a:pt x="496646" y="3720"/>
                </a:lnTo>
                <a:lnTo>
                  <a:pt x="427481" y="0"/>
                </a:lnTo>
                <a:lnTo>
                  <a:pt x="392404" y="942"/>
                </a:lnTo>
                <a:lnTo>
                  <a:pt x="324711" y="8263"/>
                </a:lnTo>
                <a:lnTo>
                  <a:pt x="261032" y="22348"/>
                </a:lnTo>
                <a:lnTo>
                  <a:pt x="202245" y="42616"/>
                </a:lnTo>
                <a:lnTo>
                  <a:pt x="149228" y="68488"/>
                </a:lnTo>
                <a:lnTo>
                  <a:pt x="102859" y="99382"/>
                </a:lnTo>
                <a:lnTo>
                  <a:pt x="64016" y="134717"/>
                </a:lnTo>
                <a:lnTo>
                  <a:pt x="33575" y="173914"/>
                </a:lnTo>
                <a:lnTo>
                  <a:pt x="12416" y="216391"/>
                </a:lnTo>
                <a:lnTo>
                  <a:pt x="1416" y="261568"/>
                </a:lnTo>
                <a:lnTo>
                  <a:pt x="0" y="284988"/>
                </a:lnTo>
                <a:lnTo>
                  <a:pt x="1416" y="308298"/>
                </a:lnTo>
                <a:lnTo>
                  <a:pt x="12416" y="353290"/>
                </a:lnTo>
                <a:lnTo>
                  <a:pt x="33575" y="395620"/>
                </a:lnTo>
                <a:lnTo>
                  <a:pt x="64016" y="434705"/>
                </a:lnTo>
                <a:lnTo>
                  <a:pt x="102859" y="469958"/>
                </a:lnTo>
                <a:lnTo>
                  <a:pt x="149228" y="500795"/>
                </a:lnTo>
                <a:lnTo>
                  <a:pt x="202245" y="526630"/>
                </a:lnTo>
                <a:lnTo>
                  <a:pt x="261032" y="546877"/>
                </a:lnTo>
                <a:lnTo>
                  <a:pt x="324711" y="560953"/>
                </a:lnTo>
                <a:lnTo>
                  <a:pt x="392404" y="568271"/>
                </a:lnTo>
                <a:lnTo>
                  <a:pt x="427481" y="569213"/>
                </a:lnTo>
                <a:lnTo>
                  <a:pt x="462450" y="568271"/>
                </a:lnTo>
                <a:lnTo>
                  <a:pt x="529958" y="560953"/>
                </a:lnTo>
                <a:lnTo>
                  <a:pt x="593490" y="546877"/>
                </a:lnTo>
                <a:lnTo>
                  <a:pt x="652165" y="526630"/>
                </a:lnTo>
                <a:lnTo>
                  <a:pt x="705099" y="500795"/>
                </a:lnTo>
                <a:lnTo>
                  <a:pt x="751411" y="469958"/>
                </a:lnTo>
                <a:lnTo>
                  <a:pt x="790218" y="434705"/>
                </a:lnTo>
                <a:lnTo>
                  <a:pt x="820638" y="395620"/>
                </a:lnTo>
                <a:lnTo>
                  <a:pt x="841788" y="353290"/>
                </a:lnTo>
                <a:lnTo>
                  <a:pt x="852785" y="308298"/>
                </a:lnTo>
                <a:lnTo>
                  <a:pt x="854202" y="284987"/>
                </a:lnTo>
                <a:close/>
              </a:path>
            </a:pathLst>
          </a:custGeom>
          <a:solidFill>
            <a:srgbClr val="FFDE99"/>
          </a:solidFill>
        </p:spPr>
        <p:txBody>
          <a:bodyPr wrap="square" lIns="0" tIns="0" rIns="0" bIns="0" rtlCol="0"/>
          <a:lstStyle/>
          <a:p>
            <a:endParaRPr sz="1588"/>
          </a:p>
        </p:txBody>
      </p:sp>
      <p:sp>
        <p:nvSpPr>
          <p:cNvPr id="19" name="object 19"/>
          <p:cNvSpPr/>
          <p:nvPr/>
        </p:nvSpPr>
        <p:spPr>
          <a:xfrm>
            <a:off x="2827692" y="1638524"/>
            <a:ext cx="772085" cy="521634"/>
          </a:xfrm>
          <a:custGeom>
            <a:avLst/>
            <a:gdLst/>
            <a:ahLst/>
            <a:cxnLst/>
            <a:rect l="l" t="t" r="r" b="b"/>
            <a:pathLst>
              <a:path w="875030" h="591185">
                <a:moveTo>
                  <a:pt x="874776" y="294894"/>
                </a:moveTo>
                <a:lnTo>
                  <a:pt x="869441" y="249174"/>
                </a:lnTo>
                <a:lnTo>
                  <a:pt x="851727" y="201297"/>
                </a:lnTo>
                <a:lnTo>
                  <a:pt x="825311" y="158826"/>
                </a:lnTo>
                <a:lnTo>
                  <a:pt x="791518" y="121654"/>
                </a:lnTo>
                <a:lnTo>
                  <a:pt x="751669" y="89672"/>
                </a:lnTo>
                <a:lnTo>
                  <a:pt x="707088" y="62774"/>
                </a:lnTo>
                <a:lnTo>
                  <a:pt x="659097" y="40851"/>
                </a:lnTo>
                <a:lnTo>
                  <a:pt x="609018" y="23796"/>
                </a:lnTo>
                <a:lnTo>
                  <a:pt x="558175" y="11501"/>
                </a:lnTo>
                <a:lnTo>
                  <a:pt x="507890" y="3859"/>
                </a:lnTo>
                <a:lnTo>
                  <a:pt x="458723" y="735"/>
                </a:lnTo>
                <a:lnTo>
                  <a:pt x="437388" y="0"/>
                </a:lnTo>
                <a:lnTo>
                  <a:pt x="414115" y="778"/>
                </a:lnTo>
                <a:lnTo>
                  <a:pt x="366354" y="3806"/>
                </a:lnTo>
                <a:lnTo>
                  <a:pt x="316123" y="11512"/>
                </a:lnTo>
                <a:lnTo>
                  <a:pt x="265205" y="23954"/>
                </a:lnTo>
                <a:lnTo>
                  <a:pt x="214968" y="41207"/>
                </a:lnTo>
                <a:lnTo>
                  <a:pt x="166782" y="63346"/>
                </a:lnTo>
                <a:lnTo>
                  <a:pt x="122018" y="90444"/>
                </a:lnTo>
                <a:lnTo>
                  <a:pt x="82045" y="122578"/>
                </a:lnTo>
                <a:lnTo>
                  <a:pt x="48233" y="159821"/>
                </a:lnTo>
                <a:lnTo>
                  <a:pt x="21952" y="202249"/>
                </a:lnTo>
                <a:lnTo>
                  <a:pt x="4571" y="249936"/>
                </a:lnTo>
                <a:lnTo>
                  <a:pt x="0" y="280416"/>
                </a:lnTo>
                <a:lnTo>
                  <a:pt x="0" y="311658"/>
                </a:lnTo>
                <a:lnTo>
                  <a:pt x="9144" y="356616"/>
                </a:lnTo>
                <a:lnTo>
                  <a:pt x="20574" y="384723"/>
                </a:lnTo>
                <a:lnTo>
                  <a:pt x="20574" y="294894"/>
                </a:lnTo>
                <a:lnTo>
                  <a:pt x="21336" y="281178"/>
                </a:lnTo>
                <a:lnTo>
                  <a:pt x="32959" y="229694"/>
                </a:lnTo>
                <a:lnTo>
                  <a:pt x="55652" y="185800"/>
                </a:lnTo>
                <a:lnTo>
                  <a:pt x="86579" y="147407"/>
                </a:lnTo>
                <a:lnTo>
                  <a:pt x="124318" y="114381"/>
                </a:lnTo>
                <a:lnTo>
                  <a:pt x="167445" y="86588"/>
                </a:lnTo>
                <a:lnTo>
                  <a:pt x="214539" y="63897"/>
                </a:lnTo>
                <a:lnTo>
                  <a:pt x="264175" y="46174"/>
                </a:lnTo>
                <a:lnTo>
                  <a:pt x="314932" y="33284"/>
                </a:lnTo>
                <a:lnTo>
                  <a:pt x="365386" y="25095"/>
                </a:lnTo>
                <a:lnTo>
                  <a:pt x="414115" y="21475"/>
                </a:lnTo>
                <a:lnTo>
                  <a:pt x="434397" y="21353"/>
                </a:lnTo>
                <a:lnTo>
                  <a:pt x="459486" y="21390"/>
                </a:lnTo>
                <a:lnTo>
                  <a:pt x="480059" y="22860"/>
                </a:lnTo>
                <a:lnTo>
                  <a:pt x="502048" y="24393"/>
                </a:lnTo>
                <a:lnTo>
                  <a:pt x="547855" y="30769"/>
                </a:lnTo>
                <a:lnTo>
                  <a:pt x="594682" y="41495"/>
                </a:lnTo>
                <a:lnTo>
                  <a:pt x="641736" y="56748"/>
                </a:lnTo>
                <a:lnTo>
                  <a:pt x="687403" y="76525"/>
                </a:lnTo>
                <a:lnTo>
                  <a:pt x="730433" y="100967"/>
                </a:lnTo>
                <a:lnTo>
                  <a:pt x="769090" y="129886"/>
                </a:lnTo>
                <a:lnTo>
                  <a:pt x="802237" y="163463"/>
                </a:lnTo>
                <a:lnTo>
                  <a:pt x="828513" y="201796"/>
                </a:lnTo>
                <a:lnTo>
                  <a:pt x="846480" y="244883"/>
                </a:lnTo>
                <a:lnTo>
                  <a:pt x="853440" y="281940"/>
                </a:lnTo>
                <a:lnTo>
                  <a:pt x="853440" y="386155"/>
                </a:lnTo>
                <a:lnTo>
                  <a:pt x="855142" y="382838"/>
                </a:lnTo>
                <a:lnTo>
                  <a:pt x="863940" y="360068"/>
                </a:lnTo>
                <a:lnTo>
                  <a:pt x="870290" y="336088"/>
                </a:lnTo>
                <a:lnTo>
                  <a:pt x="874013" y="310896"/>
                </a:lnTo>
                <a:lnTo>
                  <a:pt x="874776" y="294894"/>
                </a:lnTo>
                <a:close/>
              </a:path>
              <a:path w="875030" h="591185">
                <a:moveTo>
                  <a:pt x="853440" y="386155"/>
                </a:moveTo>
                <a:lnTo>
                  <a:pt x="853440" y="310134"/>
                </a:lnTo>
                <a:lnTo>
                  <a:pt x="851916" y="323088"/>
                </a:lnTo>
                <a:lnTo>
                  <a:pt x="846446" y="346474"/>
                </a:lnTo>
                <a:lnTo>
                  <a:pt x="828462" y="389563"/>
                </a:lnTo>
                <a:lnTo>
                  <a:pt x="802221" y="427809"/>
                </a:lnTo>
                <a:lnTo>
                  <a:pt x="769038" y="461335"/>
                </a:lnTo>
                <a:lnTo>
                  <a:pt x="730298" y="490178"/>
                </a:lnTo>
                <a:lnTo>
                  <a:pt x="687403" y="514397"/>
                </a:lnTo>
                <a:lnTo>
                  <a:pt x="642004" y="533982"/>
                </a:lnTo>
                <a:lnTo>
                  <a:pt x="594682" y="549297"/>
                </a:lnTo>
                <a:lnTo>
                  <a:pt x="547624" y="560152"/>
                </a:lnTo>
                <a:lnTo>
                  <a:pt x="501947" y="566732"/>
                </a:lnTo>
                <a:lnTo>
                  <a:pt x="437388" y="569976"/>
                </a:lnTo>
                <a:lnTo>
                  <a:pt x="414528" y="569607"/>
                </a:lnTo>
                <a:lnTo>
                  <a:pt x="366875" y="565884"/>
                </a:lnTo>
                <a:lnTo>
                  <a:pt x="317743" y="558034"/>
                </a:lnTo>
                <a:lnTo>
                  <a:pt x="268382" y="545878"/>
                </a:lnTo>
                <a:lnTo>
                  <a:pt x="220052" y="529242"/>
                </a:lnTo>
                <a:lnTo>
                  <a:pt x="174012" y="507948"/>
                </a:lnTo>
                <a:lnTo>
                  <a:pt x="131522" y="481820"/>
                </a:lnTo>
                <a:lnTo>
                  <a:pt x="93843" y="450682"/>
                </a:lnTo>
                <a:lnTo>
                  <a:pt x="62213" y="414326"/>
                </a:lnTo>
                <a:lnTo>
                  <a:pt x="37953" y="372668"/>
                </a:lnTo>
                <a:lnTo>
                  <a:pt x="25146" y="336042"/>
                </a:lnTo>
                <a:lnTo>
                  <a:pt x="20574" y="294894"/>
                </a:lnTo>
                <a:lnTo>
                  <a:pt x="20574" y="384723"/>
                </a:lnTo>
                <a:lnTo>
                  <a:pt x="45706" y="427266"/>
                </a:lnTo>
                <a:lnTo>
                  <a:pt x="80585" y="466895"/>
                </a:lnTo>
                <a:lnTo>
                  <a:pt x="122214" y="500733"/>
                </a:lnTo>
                <a:lnTo>
                  <a:pt x="169176" y="528940"/>
                </a:lnTo>
                <a:lnTo>
                  <a:pt x="220055" y="551675"/>
                </a:lnTo>
                <a:lnTo>
                  <a:pt x="273433" y="569098"/>
                </a:lnTo>
                <a:lnTo>
                  <a:pt x="327894" y="581369"/>
                </a:lnTo>
                <a:lnTo>
                  <a:pt x="382021" y="588646"/>
                </a:lnTo>
                <a:lnTo>
                  <a:pt x="434397" y="591090"/>
                </a:lnTo>
                <a:lnTo>
                  <a:pt x="459486" y="590550"/>
                </a:lnTo>
                <a:lnTo>
                  <a:pt x="503681" y="587502"/>
                </a:lnTo>
                <a:lnTo>
                  <a:pt x="550565" y="581092"/>
                </a:lnTo>
                <a:lnTo>
                  <a:pt x="599062" y="570018"/>
                </a:lnTo>
                <a:lnTo>
                  <a:pt x="647746" y="554258"/>
                </a:lnTo>
                <a:lnTo>
                  <a:pt x="695192" y="533790"/>
                </a:lnTo>
                <a:lnTo>
                  <a:pt x="739973" y="508592"/>
                </a:lnTo>
                <a:lnTo>
                  <a:pt x="780664" y="478642"/>
                </a:lnTo>
                <a:lnTo>
                  <a:pt x="815840" y="443920"/>
                </a:lnTo>
                <a:lnTo>
                  <a:pt x="844074" y="404402"/>
                </a:lnTo>
                <a:lnTo>
                  <a:pt x="853440" y="386155"/>
                </a:lnTo>
                <a:close/>
              </a:path>
            </a:pathLst>
          </a:custGeom>
          <a:solidFill>
            <a:srgbClr val="1D7411"/>
          </a:solidFill>
        </p:spPr>
        <p:txBody>
          <a:bodyPr wrap="square" lIns="0" tIns="0" rIns="0" bIns="0" rtlCol="0"/>
          <a:lstStyle/>
          <a:p>
            <a:endParaRPr sz="1588"/>
          </a:p>
        </p:txBody>
      </p:sp>
      <p:sp>
        <p:nvSpPr>
          <p:cNvPr id="20" name="object 20"/>
          <p:cNvSpPr/>
          <p:nvPr/>
        </p:nvSpPr>
        <p:spPr>
          <a:xfrm>
            <a:off x="8650269" y="3408829"/>
            <a:ext cx="557493" cy="33618"/>
          </a:xfrm>
          <a:custGeom>
            <a:avLst/>
            <a:gdLst/>
            <a:ahLst/>
            <a:cxnLst/>
            <a:rect l="l" t="t" r="r" b="b"/>
            <a:pathLst>
              <a:path w="631825" h="38100">
                <a:moveTo>
                  <a:pt x="19050" y="38100"/>
                </a:moveTo>
                <a:lnTo>
                  <a:pt x="19050" y="0"/>
                </a:lnTo>
                <a:lnTo>
                  <a:pt x="0" y="19050"/>
                </a:lnTo>
                <a:lnTo>
                  <a:pt x="19050" y="38100"/>
                </a:lnTo>
                <a:close/>
              </a:path>
              <a:path w="631825" h="38100">
                <a:moveTo>
                  <a:pt x="612648" y="28193"/>
                </a:moveTo>
                <a:lnTo>
                  <a:pt x="612648" y="9143"/>
                </a:lnTo>
                <a:lnTo>
                  <a:pt x="19050" y="9143"/>
                </a:lnTo>
                <a:lnTo>
                  <a:pt x="19050" y="28193"/>
                </a:lnTo>
                <a:lnTo>
                  <a:pt x="612648" y="28193"/>
                </a:lnTo>
                <a:close/>
              </a:path>
              <a:path w="631825" h="38100">
                <a:moveTo>
                  <a:pt x="631698" y="19049"/>
                </a:moveTo>
                <a:lnTo>
                  <a:pt x="612648" y="0"/>
                </a:lnTo>
                <a:lnTo>
                  <a:pt x="612648" y="38099"/>
                </a:lnTo>
                <a:lnTo>
                  <a:pt x="631698" y="19049"/>
                </a:lnTo>
                <a:close/>
              </a:path>
            </a:pathLst>
          </a:custGeom>
          <a:solidFill>
            <a:srgbClr val="6B6C72"/>
          </a:solidFill>
        </p:spPr>
        <p:txBody>
          <a:bodyPr wrap="square" lIns="0" tIns="0" rIns="0" bIns="0" rtlCol="0"/>
          <a:lstStyle/>
          <a:p>
            <a:endParaRPr sz="1588"/>
          </a:p>
        </p:txBody>
      </p:sp>
      <p:sp>
        <p:nvSpPr>
          <p:cNvPr id="21" name="object 21"/>
          <p:cNvSpPr/>
          <p:nvPr/>
        </p:nvSpPr>
        <p:spPr>
          <a:xfrm>
            <a:off x="8640183" y="3398744"/>
            <a:ext cx="577663" cy="53228"/>
          </a:xfrm>
          <a:custGeom>
            <a:avLst/>
            <a:gdLst/>
            <a:ahLst/>
            <a:cxnLst/>
            <a:rect l="l" t="t" r="r" b="b"/>
            <a:pathLst>
              <a:path w="654684" h="60325">
                <a:moveTo>
                  <a:pt x="41148" y="10668"/>
                </a:moveTo>
                <a:lnTo>
                  <a:pt x="41148" y="6858"/>
                </a:lnTo>
                <a:lnTo>
                  <a:pt x="38862" y="3048"/>
                </a:lnTo>
                <a:lnTo>
                  <a:pt x="34290" y="1524"/>
                </a:lnTo>
                <a:lnTo>
                  <a:pt x="30480" y="0"/>
                </a:lnTo>
                <a:lnTo>
                  <a:pt x="25908" y="762"/>
                </a:lnTo>
                <a:lnTo>
                  <a:pt x="22860" y="3810"/>
                </a:lnTo>
                <a:lnTo>
                  <a:pt x="4572" y="22860"/>
                </a:lnTo>
                <a:lnTo>
                  <a:pt x="0" y="26670"/>
                </a:lnTo>
                <a:lnTo>
                  <a:pt x="0" y="33528"/>
                </a:lnTo>
                <a:lnTo>
                  <a:pt x="19050" y="52578"/>
                </a:lnTo>
                <a:lnTo>
                  <a:pt x="19050" y="22860"/>
                </a:lnTo>
                <a:lnTo>
                  <a:pt x="19812" y="23622"/>
                </a:lnTo>
                <a:lnTo>
                  <a:pt x="19812" y="11430"/>
                </a:lnTo>
                <a:lnTo>
                  <a:pt x="30480" y="15875"/>
                </a:lnTo>
                <a:lnTo>
                  <a:pt x="30480" y="10668"/>
                </a:lnTo>
                <a:lnTo>
                  <a:pt x="41148" y="10668"/>
                </a:lnTo>
                <a:close/>
              </a:path>
              <a:path w="654684" h="60325">
                <a:moveTo>
                  <a:pt x="25146" y="28956"/>
                </a:moveTo>
                <a:lnTo>
                  <a:pt x="19050" y="22860"/>
                </a:lnTo>
                <a:lnTo>
                  <a:pt x="19050" y="38100"/>
                </a:lnTo>
                <a:lnTo>
                  <a:pt x="19812" y="37338"/>
                </a:lnTo>
                <a:lnTo>
                  <a:pt x="19812" y="26670"/>
                </a:lnTo>
                <a:lnTo>
                  <a:pt x="23915" y="30186"/>
                </a:lnTo>
                <a:lnTo>
                  <a:pt x="25146" y="28956"/>
                </a:lnTo>
                <a:close/>
              </a:path>
              <a:path w="654684" h="60325">
                <a:moveTo>
                  <a:pt x="38100" y="41910"/>
                </a:moveTo>
                <a:lnTo>
                  <a:pt x="27432" y="31242"/>
                </a:lnTo>
                <a:lnTo>
                  <a:pt x="25908" y="31242"/>
                </a:lnTo>
                <a:lnTo>
                  <a:pt x="19050" y="38100"/>
                </a:lnTo>
                <a:lnTo>
                  <a:pt x="19050" y="52578"/>
                </a:lnTo>
                <a:lnTo>
                  <a:pt x="19812" y="53340"/>
                </a:lnTo>
                <a:lnTo>
                  <a:pt x="19812" y="49530"/>
                </a:lnTo>
                <a:lnTo>
                  <a:pt x="38100" y="41910"/>
                </a:lnTo>
                <a:close/>
              </a:path>
              <a:path w="654684" h="60325">
                <a:moveTo>
                  <a:pt x="38100" y="19050"/>
                </a:moveTo>
                <a:lnTo>
                  <a:pt x="19812" y="11430"/>
                </a:lnTo>
                <a:lnTo>
                  <a:pt x="19812" y="23622"/>
                </a:lnTo>
                <a:lnTo>
                  <a:pt x="25146" y="28956"/>
                </a:lnTo>
                <a:lnTo>
                  <a:pt x="28194" y="28956"/>
                </a:lnTo>
                <a:lnTo>
                  <a:pt x="38100" y="19050"/>
                </a:lnTo>
                <a:close/>
              </a:path>
              <a:path w="654684" h="60325">
                <a:moveTo>
                  <a:pt x="23915" y="30186"/>
                </a:moveTo>
                <a:lnTo>
                  <a:pt x="19812" y="26670"/>
                </a:lnTo>
                <a:lnTo>
                  <a:pt x="19812" y="34290"/>
                </a:lnTo>
                <a:lnTo>
                  <a:pt x="23915" y="30186"/>
                </a:lnTo>
                <a:close/>
              </a:path>
              <a:path w="654684" h="60325">
                <a:moveTo>
                  <a:pt x="25908" y="31242"/>
                </a:moveTo>
                <a:lnTo>
                  <a:pt x="25146" y="31242"/>
                </a:lnTo>
                <a:lnTo>
                  <a:pt x="23915" y="30186"/>
                </a:lnTo>
                <a:lnTo>
                  <a:pt x="19812" y="34290"/>
                </a:lnTo>
                <a:lnTo>
                  <a:pt x="19812" y="37338"/>
                </a:lnTo>
                <a:lnTo>
                  <a:pt x="25908" y="31242"/>
                </a:lnTo>
                <a:close/>
              </a:path>
              <a:path w="654684" h="60325">
                <a:moveTo>
                  <a:pt x="38100" y="42672"/>
                </a:moveTo>
                <a:lnTo>
                  <a:pt x="38100" y="41910"/>
                </a:lnTo>
                <a:lnTo>
                  <a:pt x="19812" y="49530"/>
                </a:lnTo>
                <a:lnTo>
                  <a:pt x="19812" y="53340"/>
                </a:lnTo>
                <a:lnTo>
                  <a:pt x="25908" y="59436"/>
                </a:lnTo>
                <a:lnTo>
                  <a:pt x="30480" y="60198"/>
                </a:lnTo>
                <a:lnTo>
                  <a:pt x="30480" y="50292"/>
                </a:lnTo>
                <a:lnTo>
                  <a:pt x="38100" y="42672"/>
                </a:lnTo>
                <a:close/>
              </a:path>
              <a:path w="654684" h="60325">
                <a:moveTo>
                  <a:pt x="26670" y="30480"/>
                </a:moveTo>
                <a:lnTo>
                  <a:pt x="25146" y="28956"/>
                </a:lnTo>
                <a:lnTo>
                  <a:pt x="23915" y="30186"/>
                </a:lnTo>
                <a:lnTo>
                  <a:pt x="25146" y="31242"/>
                </a:lnTo>
                <a:lnTo>
                  <a:pt x="25908" y="31242"/>
                </a:lnTo>
                <a:lnTo>
                  <a:pt x="26670" y="30480"/>
                </a:lnTo>
                <a:close/>
              </a:path>
              <a:path w="654684" h="60325">
                <a:moveTo>
                  <a:pt x="28194" y="28956"/>
                </a:moveTo>
                <a:lnTo>
                  <a:pt x="25146" y="28956"/>
                </a:lnTo>
                <a:lnTo>
                  <a:pt x="26670" y="30480"/>
                </a:lnTo>
                <a:lnTo>
                  <a:pt x="28194" y="28956"/>
                </a:lnTo>
                <a:close/>
              </a:path>
              <a:path w="654684" h="60325">
                <a:moveTo>
                  <a:pt x="27432" y="31242"/>
                </a:moveTo>
                <a:lnTo>
                  <a:pt x="26670" y="30480"/>
                </a:lnTo>
                <a:lnTo>
                  <a:pt x="25908" y="31242"/>
                </a:lnTo>
                <a:lnTo>
                  <a:pt x="27432" y="31242"/>
                </a:lnTo>
                <a:close/>
              </a:path>
              <a:path w="654684" h="60325">
                <a:moveTo>
                  <a:pt x="628192" y="30480"/>
                </a:moveTo>
                <a:lnTo>
                  <a:pt x="626729" y="28956"/>
                </a:lnTo>
                <a:lnTo>
                  <a:pt x="28194" y="28956"/>
                </a:lnTo>
                <a:lnTo>
                  <a:pt x="26670" y="30480"/>
                </a:lnTo>
                <a:lnTo>
                  <a:pt x="27432" y="31242"/>
                </a:lnTo>
                <a:lnTo>
                  <a:pt x="627461" y="31242"/>
                </a:lnTo>
                <a:lnTo>
                  <a:pt x="628192" y="30480"/>
                </a:lnTo>
                <a:close/>
              </a:path>
              <a:path w="654684" h="60325">
                <a:moveTo>
                  <a:pt x="627461" y="31242"/>
                </a:moveTo>
                <a:lnTo>
                  <a:pt x="27432" y="31242"/>
                </a:lnTo>
                <a:lnTo>
                  <a:pt x="38100" y="41910"/>
                </a:lnTo>
                <a:lnTo>
                  <a:pt x="38100" y="42672"/>
                </a:lnTo>
                <a:lnTo>
                  <a:pt x="41148" y="39624"/>
                </a:lnTo>
                <a:lnTo>
                  <a:pt x="41148" y="50292"/>
                </a:lnTo>
                <a:lnTo>
                  <a:pt x="614172" y="50292"/>
                </a:lnTo>
                <a:lnTo>
                  <a:pt x="614172" y="39624"/>
                </a:lnTo>
                <a:lnTo>
                  <a:pt x="617220" y="42906"/>
                </a:lnTo>
                <a:lnTo>
                  <a:pt x="617220" y="41910"/>
                </a:lnTo>
                <a:lnTo>
                  <a:pt x="627461" y="31242"/>
                </a:lnTo>
                <a:close/>
              </a:path>
              <a:path w="654684" h="60325">
                <a:moveTo>
                  <a:pt x="38100" y="28956"/>
                </a:moveTo>
                <a:lnTo>
                  <a:pt x="38100" y="19050"/>
                </a:lnTo>
                <a:lnTo>
                  <a:pt x="28194" y="28956"/>
                </a:lnTo>
                <a:lnTo>
                  <a:pt x="38100" y="28956"/>
                </a:lnTo>
                <a:close/>
              </a:path>
              <a:path w="654684" h="60325">
                <a:moveTo>
                  <a:pt x="624078" y="10668"/>
                </a:moveTo>
                <a:lnTo>
                  <a:pt x="30480" y="10668"/>
                </a:lnTo>
                <a:lnTo>
                  <a:pt x="41148" y="20574"/>
                </a:lnTo>
                <a:lnTo>
                  <a:pt x="41148" y="28956"/>
                </a:lnTo>
                <a:lnTo>
                  <a:pt x="614172" y="28956"/>
                </a:lnTo>
                <a:lnTo>
                  <a:pt x="614172" y="20574"/>
                </a:lnTo>
                <a:lnTo>
                  <a:pt x="624078" y="10668"/>
                </a:lnTo>
                <a:close/>
              </a:path>
              <a:path w="654684" h="60325">
                <a:moveTo>
                  <a:pt x="41148" y="28956"/>
                </a:moveTo>
                <a:lnTo>
                  <a:pt x="41148" y="20574"/>
                </a:lnTo>
                <a:lnTo>
                  <a:pt x="30480" y="10668"/>
                </a:lnTo>
                <a:lnTo>
                  <a:pt x="30480" y="15875"/>
                </a:lnTo>
                <a:lnTo>
                  <a:pt x="38100" y="19050"/>
                </a:lnTo>
                <a:lnTo>
                  <a:pt x="38100" y="28956"/>
                </a:lnTo>
                <a:lnTo>
                  <a:pt x="41148" y="28956"/>
                </a:lnTo>
                <a:close/>
              </a:path>
              <a:path w="654684" h="60325">
                <a:moveTo>
                  <a:pt x="41148" y="50292"/>
                </a:moveTo>
                <a:lnTo>
                  <a:pt x="41148" y="39624"/>
                </a:lnTo>
                <a:lnTo>
                  <a:pt x="30480" y="50292"/>
                </a:lnTo>
                <a:lnTo>
                  <a:pt x="41148" y="50292"/>
                </a:lnTo>
                <a:close/>
              </a:path>
              <a:path w="654684" h="60325">
                <a:moveTo>
                  <a:pt x="41148" y="53340"/>
                </a:moveTo>
                <a:lnTo>
                  <a:pt x="41148" y="50292"/>
                </a:lnTo>
                <a:lnTo>
                  <a:pt x="30480" y="50292"/>
                </a:lnTo>
                <a:lnTo>
                  <a:pt x="30480" y="60198"/>
                </a:lnTo>
                <a:lnTo>
                  <a:pt x="34290" y="58674"/>
                </a:lnTo>
                <a:lnTo>
                  <a:pt x="38862" y="57150"/>
                </a:lnTo>
                <a:lnTo>
                  <a:pt x="41148" y="53340"/>
                </a:lnTo>
                <a:close/>
              </a:path>
              <a:path w="654684" h="60325">
                <a:moveTo>
                  <a:pt x="654558" y="33528"/>
                </a:moveTo>
                <a:lnTo>
                  <a:pt x="654558" y="26670"/>
                </a:lnTo>
                <a:lnTo>
                  <a:pt x="628650" y="762"/>
                </a:lnTo>
                <a:lnTo>
                  <a:pt x="624078" y="0"/>
                </a:lnTo>
                <a:lnTo>
                  <a:pt x="616458" y="3048"/>
                </a:lnTo>
                <a:lnTo>
                  <a:pt x="614172" y="6858"/>
                </a:lnTo>
                <a:lnTo>
                  <a:pt x="614172" y="10668"/>
                </a:lnTo>
                <a:lnTo>
                  <a:pt x="624078" y="10668"/>
                </a:lnTo>
                <a:lnTo>
                  <a:pt x="624078" y="16068"/>
                </a:lnTo>
                <a:lnTo>
                  <a:pt x="634746" y="11430"/>
                </a:lnTo>
                <a:lnTo>
                  <a:pt x="634746" y="23653"/>
                </a:lnTo>
                <a:lnTo>
                  <a:pt x="635508" y="22860"/>
                </a:lnTo>
                <a:lnTo>
                  <a:pt x="635508" y="52730"/>
                </a:lnTo>
                <a:lnTo>
                  <a:pt x="650748" y="38100"/>
                </a:lnTo>
                <a:lnTo>
                  <a:pt x="654558" y="33528"/>
                </a:lnTo>
                <a:close/>
              </a:path>
              <a:path w="654684" h="60325">
                <a:moveTo>
                  <a:pt x="624078" y="16068"/>
                </a:moveTo>
                <a:lnTo>
                  <a:pt x="624078" y="10668"/>
                </a:lnTo>
                <a:lnTo>
                  <a:pt x="614172" y="20574"/>
                </a:lnTo>
                <a:lnTo>
                  <a:pt x="614172" y="28956"/>
                </a:lnTo>
                <a:lnTo>
                  <a:pt x="617220" y="28956"/>
                </a:lnTo>
                <a:lnTo>
                  <a:pt x="617220" y="19050"/>
                </a:lnTo>
                <a:lnTo>
                  <a:pt x="624078" y="16068"/>
                </a:lnTo>
                <a:close/>
              </a:path>
              <a:path w="654684" h="60325">
                <a:moveTo>
                  <a:pt x="624078" y="50292"/>
                </a:moveTo>
                <a:lnTo>
                  <a:pt x="614172" y="39624"/>
                </a:lnTo>
                <a:lnTo>
                  <a:pt x="614172" y="50292"/>
                </a:lnTo>
                <a:lnTo>
                  <a:pt x="624078" y="50292"/>
                </a:lnTo>
                <a:close/>
              </a:path>
              <a:path w="654684" h="60325">
                <a:moveTo>
                  <a:pt x="624078" y="60198"/>
                </a:moveTo>
                <a:lnTo>
                  <a:pt x="624078" y="50292"/>
                </a:lnTo>
                <a:lnTo>
                  <a:pt x="614172" y="50292"/>
                </a:lnTo>
                <a:lnTo>
                  <a:pt x="614172" y="53340"/>
                </a:lnTo>
                <a:lnTo>
                  <a:pt x="616458" y="57150"/>
                </a:lnTo>
                <a:lnTo>
                  <a:pt x="624078" y="60198"/>
                </a:lnTo>
                <a:close/>
              </a:path>
              <a:path w="654684" h="60325">
                <a:moveTo>
                  <a:pt x="634746" y="23653"/>
                </a:moveTo>
                <a:lnTo>
                  <a:pt x="634746" y="11430"/>
                </a:lnTo>
                <a:lnTo>
                  <a:pt x="617220" y="19050"/>
                </a:lnTo>
                <a:lnTo>
                  <a:pt x="626729" y="28956"/>
                </a:lnTo>
                <a:lnTo>
                  <a:pt x="629655" y="28956"/>
                </a:lnTo>
                <a:lnTo>
                  <a:pt x="634746" y="23653"/>
                </a:lnTo>
                <a:close/>
              </a:path>
              <a:path w="654684" h="60325">
                <a:moveTo>
                  <a:pt x="626729" y="28956"/>
                </a:moveTo>
                <a:lnTo>
                  <a:pt x="617220" y="19050"/>
                </a:lnTo>
                <a:lnTo>
                  <a:pt x="617220" y="28956"/>
                </a:lnTo>
                <a:lnTo>
                  <a:pt x="626729" y="28956"/>
                </a:lnTo>
                <a:close/>
              </a:path>
              <a:path w="654684" h="60325">
                <a:moveTo>
                  <a:pt x="635508" y="52730"/>
                </a:moveTo>
                <a:lnTo>
                  <a:pt x="635508" y="38100"/>
                </a:lnTo>
                <a:lnTo>
                  <a:pt x="628924" y="31242"/>
                </a:lnTo>
                <a:lnTo>
                  <a:pt x="627461" y="31242"/>
                </a:lnTo>
                <a:lnTo>
                  <a:pt x="617220" y="41910"/>
                </a:lnTo>
                <a:lnTo>
                  <a:pt x="634746" y="49530"/>
                </a:lnTo>
                <a:lnTo>
                  <a:pt x="634746" y="53461"/>
                </a:lnTo>
                <a:lnTo>
                  <a:pt x="635508" y="52730"/>
                </a:lnTo>
                <a:close/>
              </a:path>
              <a:path w="654684" h="60325">
                <a:moveTo>
                  <a:pt x="634746" y="53461"/>
                </a:moveTo>
                <a:lnTo>
                  <a:pt x="634746" y="49530"/>
                </a:lnTo>
                <a:lnTo>
                  <a:pt x="617220" y="41910"/>
                </a:lnTo>
                <a:lnTo>
                  <a:pt x="617220" y="42906"/>
                </a:lnTo>
                <a:lnTo>
                  <a:pt x="624078" y="50292"/>
                </a:lnTo>
                <a:lnTo>
                  <a:pt x="624078" y="60198"/>
                </a:lnTo>
                <a:lnTo>
                  <a:pt x="628650" y="59436"/>
                </a:lnTo>
                <a:lnTo>
                  <a:pt x="631698" y="56388"/>
                </a:lnTo>
                <a:lnTo>
                  <a:pt x="634746" y="53461"/>
                </a:lnTo>
                <a:close/>
              </a:path>
              <a:path w="654684" h="60325">
                <a:moveTo>
                  <a:pt x="629655" y="28956"/>
                </a:moveTo>
                <a:lnTo>
                  <a:pt x="626729" y="28956"/>
                </a:lnTo>
                <a:lnTo>
                  <a:pt x="628192" y="30480"/>
                </a:lnTo>
                <a:lnTo>
                  <a:pt x="629655" y="28956"/>
                </a:lnTo>
                <a:close/>
              </a:path>
              <a:path w="654684" h="60325">
                <a:moveTo>
                  <a:pt x="628924" y="31242"/>
                </a:moveTo>
                <a:lnTo>
                  <a:pt x="628192" y="30480"/>
                </a:lnTo>
                <a:lnTo>
                  <a:pt x="627461" y="31242"/>
                </a:lnTo>
                <a:lnTo>
                  <a:pt x="628924" y="31242"/>
                </a:lnTo>
                <a:close/>
              </a:path>
              <a:path w="654684" h="60325">
                <a:moveTo>
                  <a:pt x="631229" y="30186"/>
                </a:moveTo>
                <a:lnTo>
                  <a:pt x="630174" y="28956"/>
                </a:lnTo>
                <a:lnTo>
                  <a:pt x="629655" y="28956"/>
                </a:lnTo>
                <a:lnTo>
                  <a:pt x="628192" y="30480"/>
                </a:lnTo>
                <a:lnTo>
                  <a:pt x="628924" y="31242"/>
                </a:lnTo>
                <a:lnTo>
                  <a:pt x="630174" y="31242"/>
                </a:lnTo>
                <a:lnTo>
                  <a:pt x="631229" y="30186"/>
                </a:lnTo>
                <a:close/>
              </a:path>
              <a:path w="654684" h="60325">
                <a:moveTo>
                  <a:pt x="634746" y="37306"/>
                </a:moveTo>
                <a:lnTo>
                  <a:pt x="634746" y="34290"/>
                </a:lnTo>
                <a:lnTo>
                  <a:pt x="631229" y="30186"/>
                </a:lnTo>
                <a:lnTo>
                  <a:pt x="630174" y="31242"/>
                </a:lnTo>
                <a:lnTo>
                  <a:pt x="628924" y="31242"/>
                </a:lnTo>
                <a:lnTo>
                  <a:pt x="634746" y="37306"/>
                </a:lnTo>
                <a:close/>
              </a:path>
              <a:path w="654684" h="60325">
                <a:moveTo>
                  <a:pt x="635508" y="38100"/>
                </a:moveTo>
                <a:lnTo>
                  <a:pt x="635508" y="22860"/>
                </a:lnTo>
                <a:lnTo>
                  <a:pt x="629655" y="28956"/>
                </a:lnTo>
                <a:lnTo>
                  <a:pt x="630174" y="28956"/>
                </a:lnTo>
                <a:lnTo>
                  <a:pt x="631229" y="30186"/>
                </a:lnTo>
                <a:lnTo>
                  <a:pt x="634746" y="26670"/>
                </a:lnTo>
                <a:lnTo>
                  <a:pt x="634746" y="37306"/>
                </a:lnTo>
                <a:lnTo>
                  <a:pt x="635508" y="38100"/>
                </a:lnTo>
                <a:close/>
              </a:path>
              <a:path w="654684" h="60325">
                <a:moveTo>
                  <a:pt x="634746" y="34290"/>
                </a:moveTo>
                <a:lnTo>
                  <a:pt x="634746" y="26670"/>
                </a:lnTo>
                <a:lnTo>
                  <a:pt x="631229" y="30186"/>
                </a:lnTo>
                <a:lnTo>
                  <a:pt x="634746" y="34290"/>
                </a:lnTo>
                <a:close/>
              </a:path>
            </a:pathLst>
          </a:custGeom>
          <a:solidFill>
            <a:srgbClr val="1D7411"/>
          </a:solidFill>
        </p:spPr>
        <p:txBody>
          <a:bodyPr wrap="square" lIns="0" tIns="0" rIns="0" bIns="0" rtlCol="0"/>
          <a:lstStyle/>
          <a:p>
            <a:endParaRPr sz="1588"/>
          </a:p>
        </p:txBody>
      </p:sp>
      <p:sp>
        <p:nvSpPr>
          <p:cNvPr id="22" name="object 22"/>
          <p:cNvSpPr/>
          <p:nvPr/>
        </p:nvSpPr>
        <p:spPr>
          <a:xfrm>
            <a:off x="9358256" y="3297891"/>
            <a:ext cx="922467" cy="192292"/>
          </a:xfrm>
          <a:prstGeom prst="rect">
            <a:avLst/>
          </a:prstGeom>
          <a:blipFill>
            <a:blip r:embed="rId5" cstate="print"/>
            <a:stretch>
              <a:fillRect/>
            </a:stretch>
          </a:blipFill>
        </p:spPr>
        <p:txBody>
          <a:bodyPr wrap="square" lIns="0" tIns="0" rIns="0" bIns="0" rtlCol="0"/>
          <a:lstStyle/>
          <a:p>
            <a:endParaRPr sz="1588"/>
          </a:p>
        </p:txBody>
      </p:sp>
      <p:sp>
        <p:nvSpPr>
          <p:cNvPr id="23" name="object 23"/>
          <p:cNvSpPr/>
          <p:nvPr/>
        </p:nvSpPr>
        <p:spPr>
          <a:xfrm>
            <a:off x="2911063" y="1803250"/>
            <a:ext cx="590998" cy="167415"/>
          </a:xfrm>
          <a:prstGeom prst="rect">
            <a:avLst/>
          </a:prstGeom>
          <a:blipFill>
            <a:blip r:embed="rId6" cstate="print"/>
            <a:stretch>
              <a:fillRect/>
            </a:stretch>
          </a:blipFill>
        </p:spPr>
        <p:txBody>
          <a:bodyPr wrap="square" lIns="0" tIns="0" rIns="0" bIns="0" rtlCol="0"/>
          <a:lstStyle/>
          <a:p>
            <a:endParaRPr sz="1588"/>
          </a:p>
        </p:txBody>
      </p:sp>
      <p:sp>
        <p:nvSpPr>
          <p:cNvPr id="24" name="object 24"/>
          <p:cNvSpPr txBox="1"/>
          <p:nvPr/>
        </p:nvSpPr>
        <p:spPr>
          <a:xfrm>
            <a:off x="5197287" y="4066061"/>
            <a:ext cx="846044" cy="108619"/>
          </a:xfrm>
          <a:prstGeom prst="rect">
            <a:avLst/>
          </a:prstGeom>
        </p:spPr>
        <p:txBody>
          <a:bodyPr vert="horz" wrap="square" lIns="0" tIns="0" rIns="0" bIns="0" rtlCol="0">
            <a:spAutoFit/>
          </a:bodyPr>
          <a:lstStyle/>
          <a:p>
            <a:pPr marL="11206"/>
            <a:r>
              <a:rPr sz="706" spc="4" dirty="0">
                <a:solidFill>
                  <a:srgbClr val="002060"/>
                </a:solidFill>
                <a:latin typeface="Arial"/>
                <a:cs typeface="Arial"/>
              </a:rPr>
              <a:t>Accou</a:t>
            </a:r>
            <a:r>
              <a:rPr sz="706" spc="-4" dirty="0">
                <a:solidFill>
                  <a:srgbClr val="002060"/>
                </a:solidFill>
                <a:latin typeface="Arial"/>
                <a:cs typeface="Arial"/>
              </a:rPr>
              <a:t>n</a:t>
            </a:r>
            <a:r>
              <a:rPr sz="706" dirty="0">
                <a:solidFill>
                  <a:srgbClr val="002060"/>
                </a:solidFill>
                <a:latin typeface="Arial"/>
                <a:cs typeface="Arial"/>
              </a:rPr>
              <a:t>tin</a:t>
            </a:r>
            <a:r>
              <a:rPr sz="706" spc="9" dirty="0">
                <a:solidFill>
                  <a:srgbClr val="002060"/>
                </a:solidFill>
                <a:latin typeface="Arial"/>
                <a:cs typeface="Arial"/>
              </a:rPr>
              <a:t>g</a:t>
            </a:r>
            <a:r>
              <a:rPr sz="706" spc="-22" dirty="0">
                <a:solidFill>
                  <a:srgbClr val="002060"/>
                </a:solidFill>
                <a:latin typeface="Arial"/>
                <a:cs typeface="Arial"/>
              </a:rPr>
              <a:t> </a:t>
            </a:r>
            <a:r>
              <a:rPr sz="706" spc="4" dirty="0">
                <a:solidFill>
                  <a:srgbClr val="002060"/>
                </a:solidFill>
                <a:latin typeface="Arial"/>
                <a:cs typeface="Arial"/>
              </a:rPr>
              <a:t>Platform</a:t>
            </a:r>
            <a:endParaRPr sz="706">
              <a:latin typeface="Arial"/>
              <a:cs typeface="Arial"/>
            </a:endParaRPr>
          </a:p>
        </p:txBody>
      </p:sp>
      <p:sp>
        <p:nvSpPr>
          <p:cNvPr id="25" name="object 25"/>
          <p:cNvSpPr txBox="1"/>
          <p:nvPr/>
        </p:nvSpPr>
        <p:spPr>
          <a:xfrm>
            <a:off x="7861824" y="3852925"/>
            <a:ext cx="332254" cy="108619"/>
          </a:xfrm>
          <a:prstGeom prst="rect">
            <a:avLst/>
          </a:prstGeom>
        </p:spPr>
        <p:txBody>
          <a:bodyPr vert="horz" wrap="square" lIns="0" tIns="0" rIns="0" bIns="0" rtlCol="0">
            <a:spAutoFit/>
          </a:bodyPr>
          <a:lstStyle/>
          <a:p>
            <a:pPr marL="11206"/>
            <a:r>
              <a:rPr sz="706" spc="4" dirty="0">
                <a:solidFill>
                  <a:srgbClr val="002060"/>
                </a:solidFill>
                <a:latin typeface="Arial"/>
                <a:cs typeface="Arial"/>
              </a:rPr>
              <a:t>Bill </a:t>
            </a:r>
            <a:r>
              <a:rPr sz="706" spc="9" dirty="0">
                <a:solidFill>
                  <a:srgbClr val="002060"/>
                </a:solidFill>
                <a:latin typeface="Arial"/>
                <a:cs typeface="Arial"/>
              </a:rPr>
              <a:t>Pay</a:t>
            </a:r>
            <a:endParaRPr sz="706">
              <a:latin typeface="Arial"/>
              <a:cs typeface="Arial"/>
            </a:endParaRPr>
          </a:p>
        </p:txBody>
      </p:sp>
      <p:sp>
        <p:nvSpPr>
          <p:cNvPr id="26" name="object 26"/>
          <p:cNvSpPr txBox="1"/>
          <p:nvPr/>
        </p:nvSpPr>
        <p:spPr>
          <a:xfrm>
            <a:off x="9619352" y="3814605"/>
            <a:ext cx="605678" cy="269433"/>
          </a:xfrm>
          <a:prstGeom prst="rect">
            <a:avLst/>
          </a:prstGeom>
        </p:spPr>
        <p:txBody>
          <a:bodyPr vert="horz" wrap="square" lIns="0" tIns="0" rIns="0" bIns="0" rtlCol="0">
            <a:spAutoFit/>
          </a:bodyPr>
          <a:lstStyle/>
          <a:p>
            <a:pPr marL="11206" marR="4483" indent="101419">
              <a:lnSpc>
                <a:spcPct val="123800"/>
              </a:lnSpc>
            </a:pPr>
            <a:r>
              <a:rPr sz="706" spc="9" dirty="0">
                <a:solidFill>
                  <a:srgbClr val="002060"/>
                </a:solidFill>
                <a:latin typeface="Arial"/>
                <a:cs typeface="Arial"/>
              </a:rPr>
              <a:t>Ve</a:t>
            </a:r>
            <a:r>
              <a:rPr sz="706" spc="4" dirty="0">
                <a:solidFill>
                  <a:srgbClr val="002060"/>
                </a:solidFill>
                <a:latin typeface="Arial"/>
                <a:cs typeface="Arial"/>
              </a:rPr>
              <a:t>ndor’s</a:t>
            </a:r>
            <a:r>
              <a:rPr sz="706" spc="9" dirty="0">
                <a:solidFill>
                  <a:srgbClr val="002060"/>
                </a:solidFill>
                <a:latin typeface="Arial"/>
                <a:cs typeface="Arial"/>
              </a:rPr>
              <a:t> get</a:t>
            </a:r>
            <a:r>
              <a:rPr sz="706" spc="-13" dirty="0">
                <a:solidFill>
                  <a:srgbClr val="002060"/>
                </a:solidFill>
                <a:latin typeface="Arial"/>
                <a:cs typeface="Arial"/>
              </a:rPr>
              <a:t> </a:t>
            </a:r>
            <a:r>
              <a:rPr sz="706" spc="9" dirty="0">
                <a:solidFill>
                  <a:srgbClr val="002060"/>
                </a:solidFill>
                <a:latin typeface="Arial"/>
                <a:cs typeface="Arial"/>
              </a:rPr>
              <a:t>paid</a:t>
            </a:r>
            <a:r>
              <a:rPr sz="706" spc="-22" dirty="0">
                <a:solidFill>
                  <a:srgbClr val="002060"/>
                </a:solidFill>
                <a:latin typeface="Arial"/>
                <a:cs typeface="Arial"/>
              </a:rPr>
              <a:t> </a:t>
            </a:r>
            <a:r>
              <a:rPr sz="706" spc="9" dirty="0">
                <a:solidFill>
                  <a:srgbClr val="002060"/>
                </a:solidFill>
                <a:latin typeface="Arial"/>
                <a:cs typeface="Arial"/>
              </a:rPr>
              <a:t>faster</a:t>
            </a:r>
            <a:endParaRPr sz="706">
              <a:latin typeface="Arial"/>
              <a:cs typeface="Arial"/>
            </a:endParaRPr>
          </a:p>
        </p:txBody>
      </p:sp>
      <p:sp>
        <p:nvSpPr>
          <p:cNvPr id="27" name="object 27"/>
          <p:cNvSpPr txBox="1"/>
          <p:nvPr/>
        </p:nvSpPr>
        <p:spPr>
          <a:xfrm>
            <a:off x="5398315" y="2332740"/>
            <a:ext cx="833156" cy="269433"/>
          </a:xfrm>
          <a:prstGeom prst="rect">
            <a:avLst/>
          </a:prstGeom>
        </p:spPr>
        <p:txBody>
          <a:bodyPr vert="horz" wrap="square" lIns="0" tIns="0" rIns="0" bIns="0" rtlCol="0">
            <a:spAutoFit/>
          </a:bodyPr>
          <a:lstStyle/>
          <a:p>
            <a:pPr marL="163615" marR="4483" indent="-152968">
              <a:lnSpc>
                <a:spcPct val="123800"/>
              </a:lnSpc>
            </a:pPr>
            <a:r>
              <a:rPr sz="706" spc="9" dirty="0">
                <a:solidFill>
                  <a:srgbClr val="002060"/>
                </a:solidFill>
                <a:latin typeface="Arial"/>
                <a:cs typeface="Arial"/>
              </a:rPr>
              <a:t>Ba</a:t>
            </a:r>
            <a:r>
              <a:rPr sz="706" spc="4" dirty="0">
                <a:solidFill>
                  <a:srgbClr val="002060"/>
                </a:solidFill>
                <a:latin typeface="Arial"/>
                <a:cs typeface="Arial"/>
              </a:rPr>
              <a:t>n</a:t>
            </a:r>
            <a:r>
              <a:rPr sz="706" spc="9" dirty="0">
                <a:solidFill>
                  <a:srgbClr val="002060"/>
                </a:solidFill>
                <a:latin typeface="Arial"/>
                <a:cs typeface="Arial"/>
              </a:rPr>
              <a:t>k</a:t>
            </a:r>
            <a:r>
              <a:rPr sz="706" spc="-13" dirty="0">
                <a:solidFill>
                  <a:srgbClr val="002060"/>
                </a:solidFill>
                <a:latin typeface="Arial"/>
                <a:cs typeface="Arial"/>
              </a:rPr>
              <a:t> </a:t>
            </a:r>
            <a:r>
              <a:rPr sz="706" spc="9" dirty="0">
                <a:solidFill>
                  <a:srgbClr val="002060"/>
                </a:solidFill>
                <a:latin typeface="Arial"/>
                <a:cs typeface="Arial"/>
              </a:rPr>
              <a:t>Rec</a:t>
            </a:r>
            <a:r>
              <a:rPr sz="706" spc="4" dirty="0">
                <a:solidFill>
                  <a:srgbClr val="002060"/>
                </a:solidFill>
                <a:latin typeface="Arial"/>
                <a:cs typeface="Arial"/>
              </a:rPr>
              <a:t>oncil</a:t>
            </a:r>
            <a:r>
              <a:rPr sz="706" dirty="0">
                <a:solidFill>
                  <a:srgbClr val="002060"/>
                </a:solidFill>
                <a:latin typeface="Arial"/>
                <a:cs typeface="Arial"/>
              </a:rPr>
              <a:t>iat</a:t>
            </a:r>
            <a:r>
              <a:rPr sz="706" spc="4" dirty="0">
                <a:solidFill>
                  <a:srgbClr val="002060"/>
                </a:solidFill>
                <a:latin typeface="Arial"/>
                <a:cs typeface="Arial"/>
              </a:rPr>
              <a:t>io</a:t>
            </a:r>
            <a:r>
              <a:rPr sz="706" spc="9" dirty="0">
                <a:solidFill>
                  <a:srgbClr val="002060"/>
                </a:solidFill>
                <a:latin typeface="Arial"/>
                <a:cs typeface="Arial"/>
              </a:rPr>
              <a:t>n streamli</a:t>
            </a:r>
            <a:r>
              <a:rPr sz="706" spc="4" dirty="0">
                <a:solidFill>
                  <a:srgbClr val="002060"/>
                </a:solidFill>
                <a:latin typeface="Arial"/>
                <a:cs typeface="Arial"/>
              </a:rPr>
              <a:t>n</a:t>
            </a:r>
            <a:r>
              <a:rPr sz="706" spc="9" dirty="0">
                <a:solidFill>
                  <a:srgbClr val="002060"/>
                </a:solidFill>
                <a:latin typeface="Arial"/>
                <a:cs typeface="Arial"/>
              </a:rPr>
              <a:t>e</a:t>
            </a:r>
            <a:endParaRPr sz="706">
              <a:latin typeface="Arial"/>
              <a:cs typeface="Arial"/>
            </a:endParaRPr>
          </a:p>
        </p:txBody>
      </p:sp>
      <p:sp>
        <p:nvSpPr>
          <p:cNvPr id="28" name="object 28"/>
          <p:cNvSpPr/>
          <p:nvPr/>
        </p:nvSpPr>
        <p:spPr>
          <a:xfrm>
            <a:off x="4029859" y="3946040"/>
            <a:ext cx="663388" cy="439831"/>
          </a:xfrm>
          <a:custGeom>
            <a:avLst/>
            <a:gdLst/>
            <a:ahLst/>
            <a:cxnLst/>
            <a:rect l="l" t="t" r="r" b="b"/>
            <a:pathLst>
              <a:path w="751839" h="498475">
                <a:moveTo>
                  <a:pt x="700277" y="73248"/>
                </a:moveTo>
                <a:lnTo>
                  <a:pt x="700277" y="19050"/>
                </a:lnTo>
                <a:lnTo>
                  <a:pt x="0" y="459486"/>
                </a:lnTo>
                <a:lnTo>
                  <a:pt x="24383" y="498348"/>
                </a:lnTo>
                <a:lnTo>
                  <a:pt x="700277" y="73248"/>
                </a:lnTo>
                <a:close/>
              </a:path>
              <a:path w="751839" h="498475">
                <a:moveTo>
                  <a:pt x="751331" y="13716"/>
                </a:moveTo>
                <a:lnTo>
                  <a:pt x="688085" y="0"/>
                </a:lnTo>
                <a:lnTo>
                  <a:pt x="700277" y="19050"/>
                </a:lnTo>
                <a:lnTo>
                  <a:pt x="700277" y="73248"/>
                </a:lnTo>
                <a:lnTo>
                  <a:pt x="724661" y="57912"/>
                </a:lnTo>
                <a:lnTo>
                  <a:pt x="736853" y="76962"/>
                </a:lnTo>
                <a:lnTo>
                  <a:pt x="751331" y="13716"/>
                </a:lnTo>
                <a:close/>
              </a:path>
            </a:pathLst>
          </a:custGeom>
          <a:solidFill>
            <a:srgbClr val="6B6C72"/>
          </a:solidFill>
        </p:spPr>
        <p:txBody>
          <a:bodyPr wrap="square" lIns="0" tIns="0" rIns="0" bIns="0" rtlCol="0"/>
          <a:lstStyle/>
          <a:p>
            <a:endParaRPr sz="1588"/>
          </a:p>
        </p:txBody>
      </p:sp>
      <p:sp>
        <p:nvSpPr>
          <p:cNvPr id="29" name="object 29"/>
          <p:cNvSpPr/>
          <p:nvPr/>
        </p:nvSpPr>
        <p:spPr>
          <a:xfrm>
            <a:off x="4017084" y="3931920"/>
            <a:ext cx="686921" cy="466725"/>
          </a:xfrm>
          <a:custGeom>
            <a:avLst/>
            <a:gdLst/>
            <a:ahLst/>
            <a:cxnLst/>
            <a:rect l="l" t="t" r="r" b="b"/>
            <a:pathLst>
              <a:path w="778510" h="528954">
                <a:moveTo>
                  <a:pt x="729233" y="38099"/>
                </a:moveTo>
                <a:lnTo>
                  <a:pt x="725201" y="31613"/>
                </a:lnTo>
                <a:lnTo>
                  <a:pt x="708902" y="27882"/>
                </a:lnTo>
                <a:lnTo>
                  <a:pt x="705611" y="40385"/>
                </a:lnTo>
                <a:lnTo>
                  <a:pt x="700208" y="31707"/>
                </a:lnTo>
                <a:lnTo>
                  <a:pt x="0" y="472439"/>
                </a:lnTo>
                <a:lnTo>
                  <a:pt x="20573" y="504833"/>
                </a:lnTo>
                <a:lnTo>
                  <a:pt x="20573" y="484631"/>
                </a:lnTo>
                <a:lnTo>
                  <a:pt x="23621" y="470153"/>
                </a:lnTo>
                <a:lnTo>
                  <a:pt x="29268" y="479153"/>
                </a:lnTo>
                <a:lnTo>
                  <a:pt x="729233" y="38099"/>
                </a:lnTo>
                <a:close/>
              </a:path>
              <a:path w="778510" h="528954">
                <a:moveTo>
                  <a:pt x="29268" y="479153"/>
                </a:moveTo>
                <a:lnTo>
                  <a:pt x="23621" y="470153"/>
                </a:lnTo>
                <a:lnTo>
                  <a:pt x="20573" y="484631"/>
                </a:lnTo>
                <a:lnTo>
                  <a:pt x="29268" y="479153"/>
                </a:lnTo>
                <a:close/>
              </a:path>
              <a:path w="778510" h="528954">
                <a:moveTo>
                  <a:pt x="42194" y="499754"/>
                </a:moveTo>
                <a:lnTo>
                  <a:pt x="29268" y="479153"/>
                </a:lnTo>
                <a:lnTo>
                  <a:pt x="20573" y="484631"/>
                </a:lnTo>
                <a:lnTo>
                  <a:pt x="20573" y="504833"/>
                </a:lnTo>
                <a:lnTo>
                  <a:pt x="33527" y="525228"/>
                </a:lnTo>
                <a:lnTo>
                  <a:pt x="33527" y="505205"/>
                </a:lnTo>
                <a:lnTo>
                  <a:pt x="42194" y="499754"/>
                </a:lnTo>
                <a:close/>
              </a:path>
              <a:path w="778510" h="528954">
                <a:moveTo>
                  <a:pt x="48005" y="509015"/>
                </a:moveTo>
                <a:lnTo>
                  <a:pt x="42194" y="499754"/>
                </a:lnTo>
                <a:lnTo>
                  <a:pt x="33527" y="505205"/>
                </a:lnTo>
                <a:lnTo>
                  <a:pt x="48005" y="509015"/>
                </a:lnTo>
                <a:close/>
              </a:path>
              <a:path w="778510" h="528954">
                <a:moveTo>
                  <a:pt x="48005" y="521145"/>
                </a:moveTo>
                <a:lnTo>
                  <a:pt x="48005" y="509015"/>
                </a:lnTo>
                <a:lnTo>
                  <a:pt x="33527" y="505205"/>
                </a:lnTo>
                <a:lnTo>
                  <a:pt x="33527" y="525228"/>
                </a:lnTo>
                <a:lnTo>
                  <a:pt x="35813" y="528827"/>
                </a:lnTo>
                <a:lnTo>
                  <a:pt x="48005" y="521145"/>
                </a:lnTo>
                <a:close/>
              </a:path>
              <a:path w="778510" h="528954">
                <a:moveTo>
                  <a:pt x="746694" y="66383"/>
                </a:moveTo>
                <a:lnTo>
                  <a:pt x="742187" y="59435"/>
                </a:lnTo>
                <a:lnTo>
                  <a:pt x="42194" y="499754"/>
                </a:lnTo>
                <a:lnTo>
                  <a:pt x="48005" y="509015"/>
                </a:lnTo>
                <a:lnTo>
                  <a:pt x="48005" y="521145"/>
                </a:lnTo>
                <a:lnTo>
                  <a:pt x="729995" y="91418"/>
                </a:lnTo>
                <a:lnTo>
                  <a:pt x="729995" y="79247"/>
                </a:lnTo>
                <a:lnTo>
                  <a:pt x="743297" y="82048"/>
                </a:lnTo>
                <a:lnTo>
                  <a:pt x="746694" y="66383"/>
                </a:lnTo>
                <a:close/>
              </a:path>
              <a:path w="778510" h="528954">
                <a:moveTo>
                  <a:pt x="778001" y="22097"/>
                </a:moveTo>
                <a:lnTo>
                  <a:pt x="680465" y="0"/>
                </a:lnTo>
                <a:lnTo>
                  <a:pt x="700208" y="31707"/>
                </a:lnTo>
                <a:lnTo>
                  <a:pt x="700277" y="25907"/>
                </a:lnTo>
                <a:lnTo>
                  <a:pt x="711707" y="9905"/>
                </a:lnTo>
                <a:lnTo>
                  <a:pt x="725201" y="31613"/>
                </a:lnTo>
                <a:lnTo>
                  <a:pt x="752862" y="37945"/>
                </a:lnTo>
                <a:lnTo>
                  <a:pt x="755141" y="27431"/>
                </a:lnTo>
                <a:lnTo>
                  <a:pt x="763523" y="40385"/>
                </a:lnTo>
                <a:lnTo>
                  <a:pt x="763523" y="86500"/>
                </a:lnTo>
                <a:lnTo>
                  <a:pt x="778001" y="22097"/>
                </a:lnTo>
                <a:close/>
              </a:path>
              <a:path w="778510" h="528954">
                <a:moveTo>
                  <a:pt x="708902" y="27882"/>
                </a:moveTo>
                <a:lnTo>
                  <a:pt x="706983" y="27442"/>
                </a:lnTo>
                <a:lnTo>
                  <a:pt x="700208" y="31707"/>
                </a:lnTo>
                <a:lnTo>
                  <a:pt x="705611" y="40385"/>
                </a:lnTo>
                <a:lnTo>
                  <a:pt x="708902" y="27882"/>
                </a:lnTo>
                <a:close/>
              </a:path>
              <a:path w="778510" h="528954">
                <a:moveTo>
                  <a:pt x="725201" y="31613"/>
                </a:moveTo>
                <a:lnTo>
                  <a:pt x="711707" y="9905"/>
                </a:lnTo>
                <a:lnTo>
                  <a:pt x="700277" y="25907"/>
                </a:lnTo>
                <a:lnTo>
                  <a:pt x="706983" y="27442"/>
                </a:lnTo>
                <a:lnTo>
                  <a:pt x="709421" y="25907"/>
                </a:lnTo>
                <a:lnTo>
                  <a:pt x="709421" y="28001"/>
                </a:lnTo>
                <a:lnTo>
                  <a:pt x="725201" y="31613"/>
                </a:lnTo>
                <a:close/>
              </a:path>
              <a:path w="778510" h="528954">
                <a:moveTo>
                  <a:pt x="706983" y="27442"/>
                </a:moveTo>
                <a:lnTo>
                  <a:pt x="700277" y="25907"/>
                </a:lnTo>
                <a:lnTo>
                  <a:pt x="700277" y="31663"/>
                </a:lnTo>
                <a:lnTo>
                  <a:pt x="706983" y="27442"/>
                </a:lnTo>
                <a:close/>
              </a:path>
              <a:path w="778510" h="528954">
                <a:moveTo>
                  <a:pt x="709421" y="25907"/>
                </a:moveTo>
                <a:lnTo>
                  <a:pt x="706983" y="27442"/>
                </a:lnTo>
                <a:lnTo>
                  <a:pt x="708902" y="27882"/>
                </a:lnTo>
                <a:lnTo>
                  <a:pt x="709421" y="25907"/>
                </a:lnTo>
                <a:close/>
              </a:path>
              <a:path w="778510" h="528954">
                <a:moveTo>
                  <a:pt x="709421" y="28001"/>
                </a:moveTo>
                <a:lnTo>
                  <a:pt x="709421" y="25907"/>
                </a:lnTo>
                <a:lnTo>
                  <a:pt x="708902" y="27882"/>
                </a:lnTo>
                <a:lnTo>
                  <a:pt x="709421" y="28001"/>
                </a:lnTo>
                <a:close/>
              </a:path>
              <a:path w="778510" h="528954">
                <a:moveTo>
                  <a:pt x="743297" y="82048"/>
                </a:moveTo>
                <a:lnTo>
                  <a:pt x="729995" y="79247"/>
                </a:lnTo>
                <a:lnTo>
                  <a:pt x="735482" y="87961"/>
                </a:lnTo>
                <a:lnTo>
                  <a:pt x="743049" y="83193"/>
                </a:lnTo>
                <a:lnTo>
                  <a:pt x="743297" y="82048"/>
                </a:lnTo>
                <a:close/>
              </a:path>
              <a:path w="778510" h="528954">
                <a:moveTo>
                  <a:pt x="735482" y="87961"/>
                </a:moveTo>
                <a:lnTo>
                  <a:pt x="729995" y="79247"/>
                </a:lnTo>
                <a:lnTo>
                  <a:pt x="729995" y="91418"/>
                </a:lnTo>
                <a:lnTo>
                  <a:pt x="735482" y="87961"/>
                </a:lnTo>
                <a:close/>
              </a:path>
              <a:path w="778510" h="528954">
                <a:moveTo>
                  <a:pt x="743049" y="83193"/>
                </a:moveTo>
                <a:lnTo>
                  <a:pt x="735482" y="87961"/>
                </a:lnTo>
                <a:lnTo>
                  <a:pt x="741426" y="97401"/>
                </a:lnTo>
                <a:lnTo>
                  <a:pt x="741426" y="90677"/>
                </a:lnTo>
                <a:lnTo>
                  <a:pt x="743049" y="83193"/>
                </a:lnTo>
                <a:close/>
              </a:path>
              <a:path w="778510" h="528954">
                <a:moveTo>
                  <a:pt x="744473" y="90190"/>
                </a:moveTo>
                <a:lnTo>
                  <a:pt x="744473" y="82295"/>
                </a:lnTo>
                <a:lnTo>
                  <a:pt x="743049" y="83193"/>
                </a:lnTo>
                <a:lnTo>
                  <a:pt x="741426" y="90677"/>
                </a:lnTo>
                <a:lnTo>
                  <a:pt x="744473" y="90190"/>
                </a:lnTo>
                <a:close/>
              </a:path>
              <a:path w="778510" h="528954">
                <a:moveTo>
                  <a:pt x="760476" y="100058"/>
                </a:moveTo>
                <a:lnTo>
                  <a:pt x="760476" y="87629"/>
                </a:lnTo>
                <a:lnTo>
                  <a:pt x="741426" y="90677"/>
                </a:lnTo>
                <a:lnTo>
                  <a:pt x="741426" y="97401"/>
                </a:lnTo>
                <a:lnTo>
                  <a:pt x="755904" y="120395"/>
                </a:lnTo>
                <a:lnTo>
                  <a:pt x="760476" y="100058"/>
                </a:lnTo>
                <a:close/>
              </a:path>
              <a:path w="778510" h="528954">
                <a:moveTo>
                  <a:pt x="744473" y="82295"/>
                </a:moveTo>
                <a:lnTo>
                  <a:pt x="743297" y="82048"/>
                </a:lnTo>
                <a:lnTo>
                  <a:pt x="743049" y="83193"/>
                </a:lnTo>
                <a:lnTo>
                  <a:pt x="744473" y="82295"/>
                </a:lnTo>
                <a:close/>
              </a:path>
              <a:path w="778510" h="528954">
                <a:moveTo>
                  <a:pt x="760476" y="87629"/>
                </a:moveTo>
                <a:lnTo>
                  <a:pt x="746694" y="66383"/>
                </a:lnTo>
                <a:lnTo>
                  <a:pt x="743297" y="82048"/>
                </a:lnTo>
                <a:lnTo>
                  <a:pt x="744473" y="82295"/>
                </a:lnTo>
                <a:lnTo>
                  <a:pt x="744473" y="90190"/>
                </a:lnTo>
                <a:lnTo>
                  <a:pt x="760476" y="87629"/>
                </a:lnTo>
                <a:close/>
              </a:path>
              <a:path w="778510" h="528954">
                <a:moveTo>
                  <a:pt x="763523" y="86500"/>
                </a:moveTo>
                <a:lnTo>
                  <a:pt x="763523" y="40385"/>
                </a:lnTo>
                <a:lnTo>
                  <a:pt x="752862" y="37945"/>
                </a:lnTo>
                <a:lnTo>
                  <a:pt x="746694" y="66383"/>
                </a:lnTo>
                <a:lnTo>
                  <a:pt x="760476" y="87629"/>
                </a:lnTo>
                <a:lnTo>
                  <a:pt x="760476" y="100058"/>
                </a:lnTo>
                <a:lnTo>
                  <a:pt x="763523" y="86500"/>
                </a:lnTo>
                <a:close/>
              </a:path>
              <a:path w="778510" h="528954">
                <a:moveTo>
                  <a:pt x="763523" y="40385"/>
                </a:moveTo>
                <a:lnTo>
                  <a:pt x="755141" y="27431"/>
                </a:lnTo>
                <a:lnTo>
                  <a:pt x="752862" y="37945"/>
                </a:lnTo>
                <a:lnTo>
                  <a:pt x="763523" y="40385"/>
                </a:lnTo>
                <a:close/>
              </a:path>
            </a:pathLst>
          </a:custGeom>
          <a:solidFill>
            <a:srgbClr val="1D7411"/>
          </a:solidFill>
        </p:spPr>
        <p:txBody>
          <a:bodyPr wrap="square" lIns="0" tIns="0" rIns="0" bIns="0" rtlCol="0"/>
          <a:lstStyle/>
          <a:p>
            <a:endParaRPr sz="1588"/>
          </a:p>
        </p:txBody>
      </p:sp>
      <p:sp>
        <p:nvSpPr>
          <p:cNvPr id="30" name="object 30"/>
          <p:cNvSpPr/>
          <p:nvPr/>
        </p:nvSpPr>
        <p:spPr>
          <a:xfrm>
            <a:off x="3792519" y="3568850"/>
            <a:ext cx="879662" cy="206187"/>
          </a:xfrm>
          <a:custGeom>
            <a:avLst/>
            <a:gdLst/>
            <a:ahLst/>
            <a:cxnLst/>
            <a:rect l="l" t="t" r="r" b="b"/>
            <a:pathLst>
              <a:path w="996950" h="233679">
                <a:moveTo>
                  <a:pt x="948690" y="67634"/>
                </a:moveTo>
                <a:lnTo>
                  <a:pt x="948690" y="22097"/>
                </a:lnTo>
                <a:lnTo>
                  <a:pt x="0" y="188975"/>
                </a:lnTo>
                <a:lnTo>
                  <a:pt x="7620" y="233171"/>
                </a:lnTo>
                <a:lnTo>
                  <a:pt x="948690" y="67634"/>
                </a:lnTo>
                <a:close/>
              </a:path>
              <a:path w="996950" h="233679">
                <a:moveTo>
                  <a:pt x="996696" y="36575"/>
                </a:moveTo>
                <a:lnTo>
                  <a:pt x="944880" y="0"/>
                </a:lnTo>
                <a:lnTo>
                  <a:pt x="948690" y="22097"/>
                </a:lnTo>
                <a:lnTo>
                  <a:pt x="948690" y="67634"/>
                </a:lnTo>
                <a:lnTo>
                  <a:pt x="956310" y="66293"/>
                </a:lnTo>
                <a:lnTo>
                  <a:pt x="960119" y="88391"/>
                </a:lnTo>
                <a:lnTo>
                  <a:pt x="996696" y="36575"/>
                </a:lnTo>
                <a:close/>
              </a:path>
            </a:pathLst>
          </a:custGeom>
          <a:solidFill>
            <a:srgbClr val="6B6C72"/>
          </a:solidFill>
        </p:spPr>
        <p:txBody>
          <a:bodyPr wrap="square" lIns="0" tIns="0" rIns="0" bIns="0" rtlCol="0"/>
          <a:lstStyle/>
          <a:p>
            <a:endParaRPr sz="1588"/>
          </a:p>
        </p:txBody>
      </p:sp>
      <p:sp>
        <p:nvSpPr>
          <p:cNvPr id="31" name="object 31"/>
          <p:cNvSpPr/>
          <p:nvPr/>
        </p:nvSpPr>
        <p:spPr>
          <a:xfrm>
            <a:off x="3781761" y="3548679"/>
            <a:ext cx="903193" cy="237004"/>
          </a:xfrm>
          <a:custGeom>
            <a:avLst/>
            <a:gdLst/>
            <a:ahLst/>
            <a:cxnLst/>
            <a:rect l="l" t="t" r="r" b="b"/>
            <a:pathLst>
              <a:path w="1023620" h="268604">
                <a:moveTo>
                  <a:pt x="973074" y="53339"/>
                </a:moveTo>
                <a:lnTo>
                  <a:pt x="971932" y="46488"/>
                </a:lnTo>
                <a:lnTo>
                  <a:pt x="958078" y="36913"/>
                </a:lnTo>
                <a:lnTo>
                  <a:pt x="950976" y="47243"/>
                </a:lnTo>
                <a:lnTo>
                  <a:pt x="949131" y="36847"/>
                </a:lnTo>
                <a:lnTo>
                  <a:pt x="0" y="203453"/>
                </a:lnTo>
                <a:lnTo>
                  <a:pt x="11430" y="268223"/>
                </a:lnTo>
                <a:lnTo>
                  <a:pt x="13715" y="267820"/>
                </a:lnTo>
                <a:lnTo>
                  <a:pt x="13716" y="222503"/>
                </a:lnTo>
                <a:lnTo>
                  <a:pt x="22860" y="210311"/>
                </a:lnTo>
                <a:lnTo>
                  <a:pt x="24660" y="220574"/>
                </a:lnTo>
                <a:lnTo>
                  <a:pt x="973074" y="53339"/>
                </a:lnTo>
                <a:close/>
              </a:path>
              <a:path w="1023620" h="268604">
                <a:moveTo>
                  <a:pt x="24660" y="220574"/>
                </a:moveTo>
                <a:lnTo>
                  <a:pt x="22860" y="210311"/>
                </a:lnTo>
                <a:lnTo>
                  <a:pt x="13716" y="222503"/>
                </a:lnTo>
                <a:lnTo>
                  <a:pt x="24660" y="220574"/>
                </a:lnTo>
                <a:close/>
              </a:path>
              <a:path w="1023620" h="268604">
                <a:moveTo>
                  <a:pt x="28688" y="243536"/>
                </a:moveTo>
                <a:lnTo>
                  <a:pt x="24660" y="220574"/>
                </a:lnTo>
                <a:lnTo>
                  <a:pt x="13716" y="222503"/>
                </a:lnTo>
                <a:lnTo>
                  <a:pt x="13715" y="267820"/>
                </a:lnTo>
                <a:lnTo>
                  <a:pt x="18287" y="267014"/>
                </a:lnTo>
                <a:lnTo>
                  <a:pt x="18288" y="245363"/>
                </a:lnTo>
                <a:lnTo>
                  <a:pt x="28688" y="243536"/>
                </a:lnTo>
                <a:close/>
              </a:path>
              <a:path w="1023620" h="268604">
                <a:moveTo>
                  <a:pt x="30480" y="253745"/>
                </a:moveTo>
                <a:lnTo>
                  <a:pt x="28688" y="243536"/>
                </a:lnTo>
                <a:lnTo>
                  <a:pt x="18288" y="245363"/>
                </a:lnTo>
                <a:lnTo>
                  <a:pt x="30480" y="253745"/>
                </a:lnTo>
                <a:close/>
              </a:path>
              <a:path w="1023620" h="268604">
                <a:moveTo>
                  <a:pt x="30480" y="264864"/>
                </a:moveTo>
                <a:lnTo>
                  <a:pt x="30480" y="253745"/>
                </a:lnTo>
                <a:lnTo>
                  <a:pt x="18288" y="245363"/>
                </a:lnTo>
                <a:lnTo>
                  <a:pt x="18287" y="267014"/>
                </a:lnTo>
                <a:lnTo>
                  <a:pt x="30480" y="264864"/>
                </a:lnTo>
                <a:close/>
              </a:path>
              <a:path w="1023620" h="268604">
                <a:moveTo>
                  <a:pt x="978360" y="84712"/>
                </a:moveTo>
                <a:lnTo>
                  <a:pt x="976884" y="76961"/>
                </a:lnTo>
                <a:lnTo>
                  <a:pt x="28688" y="243536"/>
                </a:lnTo>
                <a:lnTo>
                  <a:pt x="30480" y="253745"/>
                </a:lnTo>
                <a:lnTo>
                  <a:pt x="30480" y="264864"/>
                </a:lnTo>
                <a:lnTo>
                  <a:pt x="958596" y="101209"/>
                </a:lnTo>
                <a:lnTo>
                  <a:pt x="958596" y="90677"/>
                </a:lnTo>
                <a:lnTo>
                  <a:pt x="969067" y="97877"/>
                </a:lnTo>
                <a:lnTo>
                  <a:pt x="978360" y="84712"/>
                </a:lnTo>
                <a:close/>
              </a:path>
              <a:path w="1023620" h="268604">
                <a:moveTo>
                  <a:pt x="1023366" y="57149"/>
                </a:moveTo>
                <a:lnTo>
                  <a:pt x="942594" y="0"/>
                </a:lnTo>
                <a:lnTo>
                  <a:pt x="949131" y="36847"/>
                </a:lnTo>
                <a:lnTo>
                  <a:pt x="950976" y="36523"/>
                </a:lnTo>
                <a:lnTo>
                  <a:pt x="950976" y="32003"/>
                </a:lnTo>
                <a:lnTo>
                  <a:pt x="967740" y="21335"/>
                </a:lnTo>
                <a:lnTo>
                  <a:pt x="971932" y="46488"/>
                </a:lnTo>
                <a:lnTo>
                  <a:pt x="994386" y="62008"/>
                </a:lnTo>
                <a:lnTo>
                  <a:pt x="1000506" y="53339"/>
                </a:lnTo>
                <a:lnTo>
                  <a:pt x="1002791" y="67817"/>
                </a:lnTo>
                <a:lnTo>
                  <a:pt x="1002791" y="86620"/>
                </a:lnTo>
                <a:lnTo>
                  <a:pt x="1023366" y="57149"/>
                </a:lnTo>
                <a:close/>
              </a:path>
              <a:path w="1023620" h="268604">
                <a:moveTo>
                  <a:pt x="958078" y="36913"/>
                </a:moveTo>
                <a:lnTo>
                  <a:pt x="956190" y="35608"/>
                </a:lnTo>
                <a:lnTo>
                  <a:pt x="949131" y="36847"/>
                </a:lnTo>
                <a:lnTo>
                  <a:pt x="950976" y="47243"/>
                </a:lnTo>
                <a:lnTo>
                  <a:pt x="958078" y="36913"/>
                </a:lnTo>
                <a:close/>
              </a:path>
              <a:path w="1023620" h="268604">
                <a:moveTo>
                  <a:pt x="971932" y="46488"/>
                </a:moveTo>
                <a:lnTo>
                  <a:pt x="967740" y="21335"/>
                </a:lnTo>
                <a:lnTo>
                  <a:pt x="950976" y="32003"/>
                </a:lnTo>
                <a:lnTo>
                  <a:pt x="956190" y="35608"/>
                </a:lnTo>
                <a:lnTo>
                  <a:pt x="959358" y="35051"/>
                </a:lnTo>
                <a:lnTo>
                  <a:pt x="959358" y="37797"/>
                </a:lnTo>
                <a:lnTo>
                  <a:pt x="971932" y="46488"/>
                </a:lnTo>
                <a:close/>
              </a:path>
              <a:path w="1023620" h="268604">
                <a:moveTo>
                  <a:pt x="956190" y="35608"/>
                </a:moveTo>
                <a:lnTo>
                  <a:pt x="950976" y="32003"/>
                </a:lnTo>
                <a:lnTo>
                  <a:pt x="950976" y="36523"/>
                </a:lnTo>
                <a:lnTo>
                  <a:pt x="956190" y="35608"/>
                </a:lnTo>
                <a:close/>
              </a:path>
              <a:path w="1023620" h="268604">
                <a:moveTo>
                  <a:pt x="959358" y="35051"/>
                </a:moveTo>
                <a:lnTo>
                  <a:pt x="956190" y="35608"/>
                </a:lnTo>
                <a:lnTo>
                  <a:pt x="958078" y="36913"/>
                </a:lnTo>
                <a:lnTo>
                  <a:pt x="959358" y="35051"/>
                </a:lnTo>
                <a:close/>
              </a:path>
              <a:path w="1023620" h="268604">
                <a:moveTo>
                  <a:pt x="959358" y="37797"/>
                </a:moveTo>
                <a:lnTo>
                  <a:pt x="959358" y="35051"/>
                </a:lnTo>
                <a:lnTo>
                  <a:pt x="958078" y="36913"/>
                </a:lnTo>
                <a:lnTo>
                  <a:pt x="959358" y="37797"/>
                </a:lnTo>
                <a:close/>
              </a:path>
              <a:path w="1023620" h="268604">
                <a:moveTo>
                  <a:pt x="969067" y="97877"/>
                </a:moveTo>
                <a:lnTo>
                  <a:pt x="958596" y="90677"/>
                </a:lnTo>
                <a:lnTo>
                  <a:pt x="960407" y="100890"/>
                </a:lnTo>
                <a:lnTo>
                  <a:pt x="967869" y="99574"/>
                </a:lnTo>
                <a:lnTo>
                  <a:pt x="969067" y="97877"/>
                </a:lnTo>
                <a:close/>
              </a:path>
              <a:path w="1023620" h="268604">
                <a:moveTo>
                  <a:pt x="960407" y="100890"/>
                </a:moveTo>
                <a:lnTo>
                  <a:pt x="958596" y="90677"/>
                </a:lnTo>
                <a:lnTo>
                  <a:pt x="958596" y="101209"/>
                </a:lnTo>
                <a:lnTo>
                  <a:pt x="960407" y="100890"/>
                </a:lnTo>
                <a:close/>
              </a:path>
              <a:path w="1023620" h="268604">
                <a:moveTo>
                  <a:pt x="967869" y="99574"/>
                </a:moveTo>
                <a:lnTo>
                  <a:pt x="960407" y="100890"/>
                </a:lnTo>
                <a:lnTo>
                  <a:pt x="963930" y="120742"/>
                </a:lnTo>
                <a:lnTo>
                  <a:pt x="963930" y="105155"/>
                </a:lnTo>
                <a:lnTo>
                  <a:pt x="967869" y="99574"/>
                </a:lnTo>
                <a:close/>
              </a:path>
              <a:path w="1023620" h="268604">
                <a:moveTo>
                  <a:pt x="970788" y="106527"/>
                </a:moveTo>
                <a:lnTo>
                  <a:pt x="970788" y="99059"/>
                </a:lnTo>
                <a:lnTo>
                  <a:pt x="967869" y="99574"/>
                </a:lnTo>
                <a:lnTo>
                  <a:pt x="963930" y="105155"/>
                </a:lnTo>
                <a:lnTo>
                  <a:pt x="970788" y="106527"/>
                </a:lnTo>
                <a:close/>
              </a:path>
              <a:path w="1023620" h="268604">
                <a:moveTo>
                  <a:pt x="982980" y="115000"/>
                </a:moveTo>
                <a:lnTo>
                  <a:pt x="982980" y="108965"/>
                </a:lnTo>
                <a:lnTo>
                  <a:pt x="963930" y="105155"/>
                </a:lnTo>
                <a:lnTo>
                  <a:pt x="963930" y="120742"/>
                </a:lnTo>
                <a:lnTo>
                  <a:pt x="966978" y="137921"/>
                </a:lnTo>
                <a:lnTo>
                  <a:pt x="982980" y="115000"/>
                </a:lnTo>
                <a:close/>
              </a:path>
              <a:path w="1023620" h="268604">
                <a:moveTo>
                  <a:pt x="970788" y="99059"/>
                </a:moveTo>
                <a:lnTo>
                  <a:pt x="969067" y="97877"/>
                </a:lnTo>
                <a:lnTo>
                  <a:pt x="967869" y="99574"/>
                </a:lnTo>
                <a:lnTo>
                  <a:pt x="970788" y="99059"/>
                </a:lnTo>
                <a:close/>
              </a:path>
              <a:path w="1023620" h="268604">
                <a:moveTo>
                  <a:pt x="982980" y="108965"/>
                </a:moveTo>
                <a:lnTo>
                  <a:pt x="978360" y="84712"/>
                </a:lnTo>
                <a:lnTo>
                  <a:pt x="969067" y="97877"/>
                </a:lnTo>
                <a:lnTo>
                  <a:pt x="970788" y="99059"/>
                </a:lnTo>
                <a:lnTo>
                  <a:pt x="970788" y="106527"/>
                </a:lnTo>
                <a:lnTo>
                  <a:pt x="982980" y="108965"/>
                </a:lnTo>
                <a:close/>
              </a:path>
              <a:path w="1023620" h="268604">
                <a:moveTo>
                  <a:pt x="1002791" y="86620"/>
                </a:moveTo>
                <a:lnTo>
                  <a:pt x="1002791" y="67817"/>
                </a:lnTo>
                <a:lnTo>
                  <a:pt x="994386" y="62008"/>
                </a:lnTo>
                <a:lnTo>
                  <a:pt x="978360" y="84712"/>
                </a:lnTo>
                <a:lnTo>
                  <a:pt x="982980" y="108965"/>
                </a:lnTo>
                <a:lnTo>
                  <a:pt x="982980" y="115000"/>
                </a:lnTo>
                <a:lnTo>
                  <a:pt x="1002791" y="86620"/>
                </a:lnTo>
                <a:close/>
              </a:path>
              <a:path w="1023620" h="268604">
                <a:moveTo>
                  <a:pt x="1002791" y="67817"/>
                </a:moveTo>
                <a:lnTo>
                  <a:pt x="1000506" y="53339"/>
                </a:lnTo>
                <a:lnTo>
                  <a:pt x="994386" y="62008"/>
                </a:lnTo>
                <a:lnTo>
                  <a:pt x="1002791" y="67817"/>
                </a:lnTo>
                <a:close/>
              </a:path>
            </a:pathLst>
          </a:custGeom>
          <a:solidFill>
            <a:srgbClr val="1D7411"/>
          </a:solidFill>
        </p:spPr>
        <p:txBody>
          <a:bodyPr wrap="square" lIns="0" tIns="0" rIns="0" bIns="0" rtlCol="0"/>
          <a:lstStyle/>
          <a:p>
            <a:endParaRPr sz="1588"/>
          </a:p>
        </p:txBody>
      </p:sp>
      <p:sp>
        <p:nvSpPr>
          <p:cNvPr id="35" name="object 35"/>
          <p:cNvSpPr/>
          <p:nvPr/>
        </p:nvSpPr>
        <p:spPr>
          <a:xfrm>
            <a:off x="2920477" y="2807074"/>
            <a:ext cx="775447" cy="564776"/>
          </a:xfrm>
          <a:custGeom>
            <a:avLst/>
            <a:gdLst/>
            <a:ahLst/>
            <a:cxnLst/>
            <a:rect l="l" t="t" r="r" b="b"/>
            <a:pathLst>
              <a:path w="878839" h="640079">
                <a:moveTo>
                  <a:pt x="878586" y="320039"/>
                </a:moveTo>
                <a:lnTo>
                  <a:pt x="872838" y="268120"/>
                </a:lnTo>
                <a:lnTo>
                  <a:pt x="856195" y="218870"/>
                </a:lnTo>
                <a:lnTo>
                  <a:pt x="829558" y="172949"/>
                </a:lnTo>
                <a:lnTo>
                  <a:pt x="793827" y="131015"/>
                </a:lnTo>
                <a:lnTo>
                  <a:pt x="749903" y="93725"/>
                </a:lnTo>
                <a:lnTo>
                  <a:pt x="698686" y="61740"/>
                </a:lnTo>
                <a:lnTo>
                  <a:pt x="641078" y="35716"/>
                </a:lnTo>
                <a:lnTo>
                  <a:pt x="577980" y="16312"/>
                </a:lnTo>
                <a:lnTo>
                  <a:pt x="510290" y="4187"/>
                </a:lnTo>
                <a:lnTo>
                  <a:pt x="438912" y="0"/>
                </a:lnTo>
                <a:lnTo>
                  <a:pt x="402926" y="1060"/>
                </a:lnTo>
                <a:lnTo>
                  <a:pt x="333465" y="9299"/>
                </a:lnTo>
                <a:lnTo>
                  <a:pt x="268104" y="25145"/>
                </a:lnTo>
                <a:lnTo>
                  <a:pt x="207751" y="47941"/>
                </a:lnTo>
                <a:lnTo>
                  <a:pt x="153308" y="77029"/>
                </a:lnTo>
                <a:lnTo>
                  <a:pt x="105683" y="111748"/>
                </a:lnTo>
                <a:lnTo>
                  <a:pt x="65780" y="151442"/>
                </a:lnTo>
                <a:lnTo>
                  <a:pt x="34504" y="195452"/>
                </a:lnTo>
                <a:lnTo>
                  <a:pt x="12761" y="243120"/>
                </a:lnTo>
                <a:lnTo>
                  <a:pt x="1455" y="293787"/>
                </a:lnTo>
                <a:lnTo>
                  <a:pt x="0" y="320039"/>
                </a:lnTo>
                <a:lnTo>
                  <a:pt x="1455" y="346292"/>
                </a:lnTo>
                <a:lnTo>
                  <a:pt x="12761" y="396959"/>
                </a:lnTo>
                <a:lnTo>
                  <a:pt x="34504" y="444626"/>
                </a:lnTo>
                <a:lnTo>
                  <a:pt x="65780" y="488637"/>
                </a:lnTo>
                <a:lnTo>
                  <a:pt x="105683" y="528331"/>
                </a:lnTo>
                <a:lnTo>
                  <a:pt x="153308" y="563050"/>
                </a:lnTo>
                <a:lnTo>
                  <a:pt x="207751" y="592138"/>
                </a:lnTo>
                <a:lnTo>
                  <a:pt x="268104" y="614933"/>
                </a:lnTo>
                <a:lnTo>
                  <a:pt x="333465" y="630780"/>
                </a:lnTo>
                <a:lnTo>
                  <a:pt x="402926" y="639019"/>
                </a:lnTo>
                <a:lnTo>
                  <a:pt x="438912" y="640079"/>
                </a:lnTo>
                <a:lnTo>
                  <a:pt x="475006" y="639019"/>
                </a:lnTo>
                <a:lnTo>
                  <a:pt x="544652" y="630780"/>
                </a:lnTo>
                <a:lnTo>
                  <a:pt x="610159" y="614933"/>
                </a:lnTo>
                <a:lnTo>
                  <a:pt x="670625" y="592138"/>
                </a:lnTo>
                <a:lnTo>
                  <a:pt x="725150" y="563050"/>
                </a:lnTo>
                <a:lnTo>
                  <a:pt x="772833" y="528331"/>
                </a:lnTo>
                <a:lnTo>
                  <a:pt x="812773" y="488637"/>
                </a:lnTo>
                <a:lnTo>
                  <a:pt x="844069" y="444626"/>
                </a:lnTo>
                <a:lnTo>
                  <a:pt x="865822" y="396959"/>
                </a:lnTo>
                <a:lnTo>
                  <a:pt x="877130" y="346292"/>
                </a:lnTo>
                <a:lnTo>
                  <a:pt x="878586" y="320039"/>
                </a:lnTo>
                <a:close/>
              </a:path>
            </a:pathLst>
          </a:custGeom>
          <a:solidFill>
            <a:srgbClr val="FFDE99"/>
          </a:solidFill>
        </p:spPr>
        <p:txBody>
          <a:bodyPr wrap="square" lIns="0" tIns="0" rIns="0" bIns="0" rtlCol="0"/>
          <a:lstStyle/>
          <a:p>
            <a:endParaRPr sz="1588"/>
          </a:p>
        </p:txBody>
      </p:sp>
      <p:sp>
        <p:nvSpPr>
          <p:cNvPr id="36" name="object 36"/>
          <p:cNvSpPr/>
          <p:nvPr/>
        </p:nvSpPr>
        <p:spPr>
          <a:xfrm>
            <a:off x="2911063" y="2797661"/>
            <a:ext cx="793376" cy="584387"/>
          </a:xfrm>
          <a:custGeom>
            <a:avLst/>
            <a:gdLst/>
            <a:ahLst/>
            <a:cxnLst/>
            <a:rect l="l" t="t" r="r" b="b"/>
            <a:pathLst>
              <a:path w="899160" h="662304">
                <a:moveTo>
                  <a:pt x="899160" y="339090"/>
                </a:moveTo>
                <a:lnTo>
                  <a:pt x="899160" y="313182"/>
                </a:lnTo>
                <a:lnTo>
                  <a:pt x="896874" y="296418"/>
                </a:lnTo>
                <a:lnTo>
                  <a:pt x="882532" y="241444"/>
                </a:lnTo>
                <a:lnTo>
                  <a:pt x="858231" y="192094"/>
                </a:lnTo>
                <a:lnTo>
                  <a:pt x="825362" y="148376"/>
                </a:lnTo>
                <a:lnTo>
                  <a:pt x="785320" y="110299"/>
                </a:lnTo>
                <a:lnTo>
                  <a:pt x="739497" y="77871"/>
                </a:lnTo>
                <a:lnTo>
                  <a:pt x="689286" y="51100"/>
                </a:lnTo>
                <a:lnTo>
                  <a:pt x="636082" y="29996"/>
                </a:lnTo>
                <a:lnTo>
                  <a:pt x="581277" y="14565"/>
                </a:lnTo>
                <a:lnTo>
                  <a:pt x="526265" y="4818"/>
                </a:lnTo>
                <a:lnTo>
                  <a:pt x="471678" y="736"/>
                </a:lnTo>
                <a:lnTo>
                  <a:pt x="449580" y="0"/>
                </a:lnTo>
                <a:lnTo>
                  <a:pt x="426720" y="762"/>
                </a:lnTo>
                <a:lnTo>
                  <a:pt x="372647" y="4867"/>
                </a:lnTo>
                <a:lnTo>
                  <a:pt x="317529" y="14640"/>
                </a:lnTo>
                <a:lnTo>
                  <a:pt x="262727" y="30083"/>
                </a:lnTo>
                <a:lnTo>
                  <a:pt x="209602" y="51199"/>
                </a:lnTo>
                <a:lnTo>
                  <a:pt x="159392" y="78071"/>
                </a:lnTo>
                <a:lnTo>
                  <a:pt x="113826" y="110460"/>
                </a:lnTo>
                <a:lnTo>
                  <a:pt x="73898" y="148611"/>
                </a:lnTo>
                <a:lnTo>
                  <a:pt x="41091" y="192447"/>
                </a:lnTo>
                <a:lnTo>
                  <a:pt x="16767" y="241968"/>
                </a:lnTo>
                <a:lnTo>
                  <a:pt x="2285" y="297180"/>
                </a:lnTo>
                <a:lnTo>
                  <a:pt x="0" y="322326"/>
                </a:lnTo>
                <a:lnTo>
                  <a:pt x="0" y="339852"/>
                </a:lnTo>
                <a:lnTo>
                  <a:pt x="2286" y="365760"/>
                </a:lnTo>
                <a:lnTo>
                  <a:pt x="5334" y="382524"/>
                </a:lnTo>
                <a:lnTo>
                  <a:pt x="13700" y="411474"/>
                </a:lnTo>
                <a:lnTo>
                  <a:pt x="20574" y="428494"/>
                </a:lnTo>
                <a:lnTo>
                  <a:pt x="20574" y="323088"/>
                </a:lnTo>
                <a:lnTo>
                  <a:pt x="22859" y="299466"/>
                </a:lnTo>
                <a:lnTo>
                  <a:pt x="37498" y="245763"/>
                </a:lnTo>
                <a:lnTo>
                  <a:pt x="62355" y="197787"/>
                </a:lnTo>
                <a:lnTo>
                  <a:pt x="95937" y="155548"/>
                </a:lnTo>
                <a:lnTo>
                  <a:pt x="136745" y="119056"/>
                </a:lnTo>
                <a:lnTo>
                  <a:pt x="183284" y="88320"/>
                </a:lnTo>
                <a:lnTo>
                  <a:pt x="234058" y="63351"/>
                </a:lnTo>
                <a:lnTo>
                  <a:pt x="287571" y="44158"/>
                </a:lnTo>
                <a:lnTo>
                  <a:pt x="342326" y="30751"/>
                </a:lnTo>
                <a:lnTo>
                  <a:pt x="396828" y="23141"/>
                </a:lnTo>
                <a:lnTo>
                  <a:pt x="444415" y="21370"/>
                </a:lnTo>
                <a:lnTo>
                  <a:pt x="472440" y="21388"/>
                </a:lnTo>
                <a:lnTo>
                  <a:pt x="518650" y="25032"/>
                </a:lnTo>
                <a:lnTo>
                  <a:pt x="569536" y="33364"/>
                </a:lnTo>
                <a:lnTo>
                  <a:pt x="620790" y="46991"/>
                </a:lnTo>
                <a:lnTo>
                  <a:pt x="671032" y="65888"/>
                </a:lnTo>
                <a:lnTo>
                  <a:pt x="718886" y="90030"/>
                </a:lnTo>
                <a:lnTo>
                  <a:pt x="763044" y="119449"/>
                </a:lnTo>
                <a:lnTo>
                  <a:pt x="801919" y="153951"/>
                </a:lnTo>
                <a:lnTo>
                  <a:pt x="834341" y="193681"/>
                </a:lnTo>
                <a:lnTo>
                  <a:pt x="858864" y="238557"/>
                </a:lnTo>
                <a:lnTo>
                  <a:pt x="874110" y="288555"/>
                </a:lnTo>
                <a:lnTo>
                  <a:pt x="878586" y="323088"/>
                </a:lnTo>
                <a:lnTo>
                  <a:pt x="878586" y="430289"/>
                </a:lnTo>
                <a:lnTo>
                  <a:pt x="883296" y="419229"/>
                </a:lnTo>
                <a:lnTo>
                  <a:pt x="891235" y="393702"/>
                </a:lnTo>
                <a:lnTo>
                  <a:pt x="896580" y="366984"/>
                </a:lnTo>
                <a:lnTo>
                  <a:pt x="899160" y="339090"/>
                </a:lnTo>
                <a:close/>
              </a:path>
              <a:path w="899160" h="662304">
                <a:moveTo>
                  <a:pt x="878586" y="430289"/>
                </a:moveTo>
                <a:lnTo>
                  <a:pt x="878586" y="339090"/>
                </a:lnTo>
                <a:lnTo>
                  <a:pt x="877824" y="346710"/>
                </a:lnTo>
                <a:lnTo>
                  <a:pt x="874227" y="373332"/>
                </a:lnTo>
                <a:lnTo>
                  <a:pt x="859094" y="422964"/>
                </a:lnTo>
                <a:lnTo>
                  <a:pt x="834556" y="467707"/>
                </a:lnTo>
                <a:lnTo>
                  <a:pt x="801919" y="507580"/>
                </a:lnTo>
                <a:lnTo>
                  <a:pt x="762933" y="542174"/>
                </a:lnTo>
                <a:lnTo>
                  <a:pt x="718683" y="571722"/>
                </a:lnTo>
                <a:lnTo>
                  <a:pt x="670696" y="596028"/>
                </a:lnTo>
                <a:lnTo>
                  <a:pt x="620390" y="615006"/>
                </a:lnTo>
                <a:lnTo>
                  <a:pt x="569181" y="628565"/>
                </a:lnTo>
                <a:lnTo>
                  <a:pt x="518650" y="636598"/>
                </a:lnTo>
                <a:lnTo>
                  <a:pt x="471678" y="640080"/>
                </a:lnTo>
                <a:lnTo>
                  <a:pt x="449580" y="640842"/>
                </a:lnTo>
                <a:lnTo>
                  <a:pt x="426720" y="640529"/>
                </a:lnTo>
                <a:lnTo>
                  <a:pt x="371741" y="635828"/>
                </a:lnTo>
                <a:lnTo>
                  <a:pt x="318407" y="625833"/>
                </a:lnTo>
                <a:lnTo>
                  <a:pt x="265502" y="610472"/>
                </a:lnTo>
                <a:lnTo>
                  <a:pt x="214386" y="589707"/>
                </a:lnTo>
                <a:lnTo>
                  <a:pt x="166417" y="563499"/>
                </a:lnTo>
                <a:lnTo>
                  <a:pt x="122952" y="531811"/>
                </a:lnTo>
                <a:lnTo>
                  <a:pt x="85350" y="494604"/>
                </a:lnTo>
                <a:lnTo>
                  <a:pt x="54969" y="451839"/>
                </a:lnTo>
                <a:lnTo>
                  <a:pt x="33167" y="403479"/>
                </a:lnTo>
                <a:lnTo>
                  <a:pt x="22860" y="361950"/>
                </a:lnTo>
                <a:lnTo>
                  <a:pt x="20574" y="338328"/>
                </a:lnTo>
                <a:lnTo>
                  <a:pt x="20574" y="428494"/>
                </a:lnTo>
                <a:lnTo>
                  <a:pt x="38244" y="464476"/>
                </a:lnTo>
                <a:lnTo>
                  <a:pt x="71997" y="511009"/>
                </a:lnTo>
                <a:lnTo>
                  <a:pt x="113508" y="551149"/>
                </a:lnTo>
                <a:lnTo>
                  <a:pt x="161331" y="584971"/>
                </a:lnTo>
                <a:lnTo>
                  <a:pt x="214016" y="612550"/>
                </a:lnTo>
                <a:lnTo>
                  <a:pt x="270116" y="633961"/>
                </a:lnTo>
                <a:lnTo>
                  <a:pt x="328181" y="649280"/>
                </a:lnTo>
                <a:lnTo>
                  <a:pt x="386764" y="658581"/>
                </a:lnTo>
                <a:lnTo>
                  <a:pt x="444415" y="661941"/>
                </a:lnTo>
                <a:lnTo>
                  <a:pt x="472440" y="661416"/>
                </a:lnTo>
                <a:lnTo>
                  <a:pt x="518650" y="657545"/>
                </a:lnTo>
                <a:lnTo>
                  <a:pt x="569924" y="649851"/>
                </a:lnTo>
                <a:lnTo>
                  <a:pt x="622321" y="636444"/>
                </a:lnTo>
                <a:lnTo>
                  <a:pt x="673974" y="617497"/>
                </a:lnTo>
                <a:lnTo>
                  <a:pt x="723509" y="593121"/>
                </a:lnTo>
                <a:lnTo>
                  <a:pt x="769548" y="563427"/>
                </a:lnTo>
                <a:lnTo>
                  <a:pt x="810716" y="528527"/>
                </a:lnTo>
                <a:lnTo>
                  <a:pt x="845637" y="488532"/>
                </a:lnTo>
                <a:lnTo>
                  <a:pt x="872936" y="443553"/>
                </a:lnTo>
                <a:lnTo>
                  <a:pt x="878586" y="430289"/>
                </a:lnTo>
                <a:close/>
              </a:path>
            </a:pathLst>
          </a:custGeom>
          <a:solidFill>
            <a:srgbClr val="1D7411"/>
          </a:solidFill>
        </p:spPr>
        <p:txBody>
          <a:bodyPr wrap="square" lIns="0" tIns="0" rIns="0" bIns="0" rtlCol="0"/>
          <a:lstStyle/>
          <a:p>
            <a:endParaRPr sz="1588"/>
          </a:p>
        </p:txBody>
      </p:sp>
      <p:sp>
        <p:nvSpPr>
          <p:cNvPr id="37" name="object 37"/>
          <p:cNvSpPr/>
          <p:nvPr/>
        </p:nvSpPr>
        <p:spPr>
          <a:xfrm>
            <a:off x="3850342" y="3106943"/>
            <a:ext cx="880222" cy="229721"/>
          </a:xfrm>
          <a:custGeom>
            <a:avLst/>
            <a:gdLst/>
            <a:ahLst/>
            <a:cxnLst/>
            <a:rect l="l" t="t" r="r" b="b"/>
            <a:pathLst>
              <a:path w="997585" h="260350">
                <a:moveTo>
                  <a:pt x="997458" y="229361"/>
                </a:moveTo>
                <a:lnTo>
                  <a:pt x="966978" y="182117"/>
                </a:lnTo>
                <a:lnTo>
                  <a:pt x="962406" y="201167"/>
                </a:lnTo>
                <a:lnTo>
                  <a:pt x="8381" y="0"/>
                </a:lnTo>
                <a:lnTo>
                  <a:pt x="0" y="38100"/>
                </a:lnTo>
                <a:lnTo>
                  <a:pt x="954786" y="240029"/>
                </a:lnTo>
                <a:lnTo>
                  <a:pt x="954786" y="256892"/>
                </a:lnTo>
                <a:lnTo>
                  <a:pt x="997458" y="229361"/>
                </a:lnTo>
                <a:close/>
              </a:path>
              <a:path w="997585" h="260350">
                <a:moveTo>
                  <a:pt x="954786" y="256892"/>
                </a:moveTo>
                <a:lnTo>
                  <a:pt x="954786" y="240029"/>
                </a:lnTo>
                <a:lnTo>
                  <a:pt x="950213" y="259841"/>
                </a:lnTo>
                <a:lnTo>
                  <a:pt x="954786" y="256892"/>
                </a:lnTo>
                <a:close/>
              </a:path>
            </a:pathLst>
          </a:custGeom>
          <a:solidFill>
            <a:srgbClr val="6B6C72"/>
          </a:solidFill>
        </p:spPr>
        <p:txBody>
          <a:bodyPr wrap="square" lIns="0" tIns="0" rIns="0" bIns="0" rtlCol="0"/>
          <a:lstStyle/>
          <a:p>
            <a:endParaRPr sz="1588"/>
          </a:p>
        </p:txBody>
      </p:sp>
      <p:sp>
        <p:nvSpPr>
          <p:cNvPr id="38" name="object 38"/>
          <p:cNvSpPr/>
          <p:nvPr/>
        </p:nvSpPr>
        <p:spPr>
          <a:xfrm>
            <a:off x="3839583" y="3095512"/>
            <a:ext cx="903754" cy="260537"/>
          </a:xfrm>
          <a:custGeom>
            <a:avLst/>
            <a:gdLst/>
            <a:ahLst/>
            <a:cxnLst/>
            <a:rect l="l" t="t" r="r" b="b"/>
            <a:pathLst>
              <a:path w="1024254" h="295275">
                <a:moveTo>
                  <a:pt x="966865" y="202095"/>
                </a:moveTo>
                <a:lnTo>
                  <a:pt x="12191" y="0"/>
                </a:lnTo>
                <a:lnTo>
                  <a:pt x="0" y="59436"/>
                </a:lnTo>
                <a:lnTo>
                  <a:pt x="14478" y="62500"/>
                </a:lnTo>
                <a:lnTo>
                  <a:pt x="14478" y="41148"/>
                </a:lnTo>
                <a:lnTo>
                  <a:pt x="18288" y="41954"/>
                </a:lnTo>
                <a:lnTo>
                  <a:pt x="18287" y="22860"/>
                </a:lnTo>
                <a:lnTo>
                  <a:pt x="30480" y="14478"/>
                </a:lnTo>
                <a:lnTo>
                  <a:pt x="30480" y="25440"/>
                </a:lnTo>
                <a:lnTo>
                  <a:pt x="964691" y="223204"/>
                </a:lnTo>
                <a:lnTo>
                  <a:pt x="964691" y="212598"/>
                </a:lnTo>
                <a:lnTo>
                  <a:pt x="966865" y="202095"/>
                </a:lnTo>
                <a:close/>
              </a:path>
              <a:path w="1024254" h="295275">
                <a:moveTo>
                  <a:pt x="24821" y="43337"/>
                </a:moveTo>
                <a:lnTo>
                  <a:pt x="14478" y="41148"/>
                </a:lnTo>
                <a:lnTo>
                  <a:pt x="22860" y="53340"/>
                </a:lnTo>
                <a:lnTo>
                  <a:pt x="24821" y="43337"/>
                </a:lnTo>
                <a:close/>
              </a:path>
              <a:path w="1024254" h="295275">
                <a:moveTo>
                  <a:pt x="979169" y="245364"/>
                </a:moveTo>
                <a:lnTo>
                  <a:pt x="24821" y="43337"/>
                </a:lnTo>
                <a:lnTo>
                  <a:pt x="22860" y="53340"/>
                </a:lnTo>
                <a:lnTo>
                  <a:pt x="14478" y="41148"/>
                </a:lnTo>
                <a:lnTo>
                  <a:pt x="14478" y="62500"/>
                </a:lnTo>
                <a:lnTo>
                  <a:pt x="954094" y="261408"/>
                </a:lnTo>
                <a:lnTo>
                  <a:pt x="956310" y="250698"/>
                </a:lnTo>
                <a:lnTo>
                  <a:pt x="962421" y="260143"/>
                </a:lnTo>
                <a:lnTo>
                  <a:pt x="978242" y="249769"/>
                </a:lnTo>
                <a:lnTo>
                  <a:pt x="979169" y="245364"/>
                </a:lnTo>
                <a:close/>
              </a:path>
              <a:path w="1024254" h="295275">
                <a:moveTo>
                  <a:pt x="30480" y="14478"/>
                </a:moveTo>
                <a:lnTo>
                  <a:pt x="18287" y="22860"/>
                </a:lnTo>
                <a:lnTo>
                  <a:pt x="28416" y="25004"/>
                </a:lnTo>
                <a:lnTo>
                  <a:pt x="30480" y="14478"/>
                </a:lnTo>
                <a:close/>
              </a:path>
              <a:path w="1024254" h="295275">
                <a:moveTo>
                  <a:pt x="28416" y="25004"/>
                </a:moveTo>
                <a:lnTo>
                  <a:pt x="18287" y="22860"/>
                </a:lnTo>
                <a:lnTo>
                  <a:pt x="18288" y="41954"/>
                </a:lnTo>
                <a:lnTo>
                  <a:pt x="24821" y="43337"/>
                </a:lnTo>
                <a:lnTo>
                  <a:pt x="28416" y="25004"/>
                </a:lnTo>
                <a:close/>
              </a:path>
              <a:path w="1024254" h="295275">
                <a:moveTo>
                  <a:pt x="30480" y="25440"/>
                </a:moveTo>
                <a:lnTo>
                  <a:pt x="30480" y="14478"/>
                </a:lnTo>
                <a:lnTo>
                  <a:pt x="28416" y="25004"/>
                </a:lnTo>
                <a:lnTo>
                  <a:pt x="30480" y="25440"/>
                </a:lnTo>
                <a:close/>
              </a:path>
              <a:path w="1024254" h="295275">
                <a:moveTo>
                  <a:pt x="958931" y="262432"/>
                </a:moveTo>
                <a:lnTo>
                  <a:pt x="954094" y="261408"/>
                </a:lnTo>
                <a:lnTo>
                  <a:pt x="947166" y="294894"/>
                </a:lnTo>
                <a:lnTo>
                  <a:pt x="957072" y="288518"/>
                </a:lnTo>
                <a:lnTo>
                  <a:pt x="957072" y="263652"/>
                </a:lnTo>
                <a:lnTo>
                  <a:pt x="958931" y="262432"/>
                </a:lnTo>
                <a:close/>
              </a:path>
              <a:path w="1024254" h="295275">
                <a:moveTo>
                  <a:pt x="962421" y="260143"/>
                </a:moveTo>
                <a:lnTo>
                  <a:pt x="956310" y="250698"/>
                </a:lnTo>
                <a:lnTo>
                  <a:pt x="954094" y="261408"/>
                </a:lnTo>
                <a:lnTo>
                  <a:pt x="958931" y="262432"/>
                </a:lnTo>
                <a:lnTo>
                  <a:pt x="962421" y="260143"/>
                </a:lnTo>
                <a:close/>
              </a:path>
              <a:path w="1024254" h="295275">
                <a:moveTo>
                  <a:pt x="964691" y="268731"/>
                </a:moveTo>
                <a:lnTo>
                  <a:pt x="964691" y="263652"/>
                </a:lnTo>
                <a:lnTo>
                  <a:pt x="958931" y="262432"/>
                </a:lnTo>
                <a:lnTo>
                  <a:pt x="957072" y="263652"/>
                </a:lnTo>
                <a:lnTo>
                  <a:pt x="964691" y="268731"/>
                </a:lnTo>
                <a:close/>
              </a:path>
              <a:path w="1024254" h="295275">
                <a:moveTo>
                  <a:pt x="1003554" y="258604"/>
                </a:moveTo>
                <a:lnTo>
                  <a:pt x="1003554" y="233172"/>
                </a:lnTo>
                <a:lnTo>
                  <a:pt x="1000506" y="247650"/>
                </a:lnTo>
                <a:lnTo>
                  <a:pt x="994783" y="238923"/>
                </a:lnTo>
                <a:lnTo>
                  <a:pt x="978242" y="249769"/>
                </a:lnTo>
                <a:lnTo>
                  <a:pt x="973074" y="274320"/>
                </a:lnTo>
                <a:lnTo>
                  <a:pt x="957072" y="263652"/>
                </a:lnTo>
                <a:lnTo>
                  <a:pt x="957072" y="288518"/>
                </a:lnTo>
                <a:lnTo>
                  <a:pt x="1003554" y="258604"/>
                </a:lnTo>
                <a:close/>
              </a:path>
              <a:path w="1024254" h="295275">
                <a:moveTo>
                  <a:pt x="964691" y="263652"/>
                </a:moveTo>
                <a:lnTo>
                  <a:pt x="962421" y="260143"/>
                </a:lnTo>
                <a:lnTo>
                  <a:pt x="958931" y="262432"/>
                </a:lnTo>
                <a:lnTo>
                  <a:pt x="964691" y="263652"/>
                </a:lnTo>
                <a:close/>
              </a:path>
              <a:path w="1024254" h="295275">
                <a:moveTo>
                  <a:pt x="978242" y="249769"/>
                </a:moveTo>
                <a:lnTo>
                  <a:pt x="962421" y="260143"/>
                </a:lnTo>
                <a:lnTo>
                  <a:pt x="964691" y="263652"/>
                </a:lnTo>
                <a:lnTo>
                  <a:pt x="964691" y="268731"/>
                </a:lnTo>
                <a:lnTo>
                  <a:pt x="973074" y="274320"/>
                </a:lnTo>
                <a:lnTo>
                  <a:pt x="978242" y="249769"/>
                </a:lnTo>
                <a:close/>
              </a:path>
              <a:path w="1024254" h="295275">
                <a:moveTo>
                  <a:pt x="973534" y="206518"/>
                </a:moveTo>
                <a:lnTo>
                  <a:pt x="971241" y="203021"/>
                </a:lnTo>
                <a:lnTo>
                  <a:pt x="966865" y="202095"/>
                </a:lnTo>
                <a:lnTo>
                  <a:pt x="964691" y="212598"/>
                </a:lnTo>
                <a:lnTo>
                  <a:pt x="973534" y="206518"/>
                </a:lnTo>
                <a:close/>
              </a:path>
              <a:path w="1024254" h="295275">
                <a:moveTo>
                  <a:pt x="983941" y="222389"/>
                </a:moveTo>
                <a:lnTo>
                  <a:pt x="973534" y="206518"/>
                </a:lnTo>
                <a:lnTo>
                  <a:pt x="964691" y="212598"/>
                </a:lnTo>
                <a:lnTo>
                  <a:pt x="964691" y="223204"/>
                </a:lnTo>
                <a:lnTo>
                  <a:pt x="982980" y="227076"/>
                </a:lnTo>
                <a:lnTo>
                  <a:pt x="983941" y="222389"/>
                </a:lnTo>
                <a:close/>
              </a:path>
              <a:path w="1024254" h="295275">
                <a:moveTo>
                  <a:pt x="1024128" y="245364"/>
                </a:moveTo>
                <a:lnTo>
                  <a:pt x="973836" y="168402"/>
                </a:lnTo>
                <a:lnTo>
                  <a:pt x="966865" y="202095"/>
                </a:lnTo>
                <a:lnTo>
                  <a:pt x="970026" y="202764"/>
                </a:lnTo>
                <a:lnTo>
                  <a:pt x="970026" y="201168"/>
                </a:lnTo>
                <a:lnTo>
                  <a:pt x="989076" y="197358"/>
                </a:lnTo>
                <a:lnTo>
                  <a:pt x="989076" y="230219"/>
                </a:lnTo>
                <a:lnTo>
                  <a:pt x="994783" y="238923"/>
                </a:lnTo>
                <a:lnTo>
                  <a:pt x="1003554" y="233172"/>
                </a:lnTo>
                <a:lnTo>
                  <a:pt x="1003554" y="258604"/>
                </a:lnTo>
                <a:lnTo>
                  <a:pt x="1024128" y="245364"/>
                </a:lnTo>
                <a:close/>
              </a:path>
              <a:path w="1024254" h="295275">
                <a:moveTo>
                  <a:pt x="989076" y="197358"/>
                </a:moveTo>
                <a:lnTo>
                  <a:pt x="970026" y="201168"/>
                </a:lnTo>
                <a:lnTo>
                  <a:pt x="971241" y="203021"/>
                </a:lnTo>
                <a:lnTo>
                  <a:pt x="976884" y="204216"/>
                </a:lnTo>
                <a:lnTo>
                  <a:pt x="976884" y="211626"/>
                </a:lnTo>
                <a:lnTo>
                  <a:pt x="983941" y="222389"/>
                </a:lnTo>
                <a:lnTo>
                  <a:pt x="989076" y="197358"/>
                </a:lnTo>
                <a:close/>
              </a:path>
              <a:path w="1024254" h="295275">
                <a:moveTo>
                  <a:pt x="971241" y="203021"/>
                </a:moveTo>
                <a:lnTo>
                  <a:pt x="970026" y="201168"/>
                </a:lnTo>
                <a:lnTo>
                  <a:pt x="970026" y="202764"/>
                </a:lnTo>
                <a:lnTo>
                  <a:pt x="971241" y="203021"/>
                </a:lnTo>
                <a:close/>
              </a:path>
              <a:path w="1024254" h="295275">
                <a:moveTo>
                  <a:pt x="976884" y="204216"/>
                </a:moveTo>
                <a:lnTo>
                  <a:pt x="971241" y="203021"/>
                </a:lnTo>
                <a:lnTo>
                  <a:pt x="973534" y="206518"/>
                </a:lnTo>
                <a:lnTo>
                  <a:pt x="976884" y="204216"/>
                </a:lnTo>
                <a:close/>
              </a:path>
              <a:path w="1024254" h="295275">
                <a:moveTo>
                  <a:pt x="976884" y="211626"/>
                </a:moveTo>
                <a:lnTo>
                  <a:pt x="976884" y="204216"/>
                </a:lnTo>
                <a:lnTo>
                  <a:pt x="973534" y="206518"/>
                </a:lnTo>
                <a:lnTo>
                  <a:pt x="976884" y="211626"/>
                </a:lnTo>
                <a:close/>
              </a:path>
              <a:path w="1024254" h="295275">
                <a:moveTo>
                  <a:pt x="989076" y="230219"/>
                </a:moveTo>
                <a:lnTo>
                  <a:pt x="989076" y="197358"/>
                </a:lnTo>
                <a:lnTo>
                  <a:pt x="983941" y="222389"/>
                </a:lnTo>
                <a:lnTo>
                  <a:pt x="989076" y="230219"/>
                </a:lnTo>
                <a:close/>
              </a:path>
              <a:path w="1024254" h="295275">
                <a:moveTo>
                  <a:pt x="1003554" y="233172"/>
                </a:moveTo>
                <a:lnTo>
                  <a:pt x="994783" y="238923"/>
                </a:lnTo>
                <a:lnTo>
                  <a:pt x="1000506" y="247650"/>
                </a:lnTo>
                <a:lnTo>
                  <a:pt x="1003554" y="233172"/>
                </a:lnTo>
                <a:close/>
              </a:path>
            </a:pathLst>
          </a:custGeom>
          <a:solidFill>
            <a:srgbClr val="1D7411"/>
          </a:solidFill>
        </p:spPr>
        <p:txBody>
          <a:bodyPr wrap="square" lIns="0" tIns="0" rIns="0" bIns="0" rtlCol="0"/>
          <a:lstStyle/>
          <a:p>
            <a:endParaRPr sz="1588"/>
          </a:p>
        </p:txBody>
      </p:sp>
      <p:sp>
        <p:nvSpPr>
          <p:cNvPr id="39" name="object 39"/>
          <p:cNvSpPr txBox="1"/>
          <p:nvPr/>
        </p:nvSpPr>
        <p:spPr>
          <a:xfrm>
            <a:off x="2294068" y="2737491"/>
            <a:ext cx="1608043" cy="427746"/>
          </a:xfrm>
          <a:prstGeom prst="rect">
            <a:avLst/>
          </a:prstGeom>
        </p:spPr>
        <p:txBody>
          <a:bodyPr vert="horz" wrap="square" lIns="0" tIns="0" rIns="0" bIns="0" rtlCol="0">
            <a:spAutoFit/>
          </a:bodyPr>
          <a:lstStyle/>
          <a:p>
            <a:pPr marR="4483" algn="r"/>
            <a:r>
              <a:rPr sz="706" spc="9" dirty="0">
                <a:solidFill>
                  <a:srgbClr val="002060"/>
                </a:solidFill>
                <a:latin typeface="Arial"/>
                <a:cs typeface="Arial"/>
              </a:rPr>
              <a:t>TP</a:t>
            </a:r>
            <a:r>
              <a:rPr sz="706" spc="4" dirty="0">
                <a:solidFill>
                  <a:srgbClr val="002060"/>
                </a:solidFill>
                <a:latin typeface="Arial"/>
                <a:cs typeface="Arial"/>
              </a:rPr>
              <a:t>I</a:t>
            </a:r>
            <a:endParaRPr sz="706" dirty="0">
              <a:latin typeface="Arial"/>
              <a:cs typeface="Arial"/>
            </a:endParaRPr>
          </a:p>
          <a:p>
            <a:pPr>
              <a:lnSpc>
                <a:spcPct val="100000"/>
              </a:lnSpc>
            </a:pPr>
            <a:endParaRPr sz="706" dirty="0">
              <a:latin typeface="Times New Roman"/>
              <a:cs typeface="Times New Roman"/>
            </a:endParaRPr>
          </a:p>
          <a:p>
            <a:pPr>
              <a:spcBef>
                <a:spcPts val="41"/>
              </a:spcBef>
            </a:pPr>
            <a:endParaRPr sz="662" dirty="0">
              <a:latin typeface="Times New Roman"/>
              <a:cs typeface="Times New Roman"/>
            </a:endParaRPr>
          </a:p>
          <a:p>
            <a:pPr marL="11206"/>
            <a:r>
              <a:rPr sz="706" spc="9" dirty="0">
                <a:solidFill>
                  <a:srgbClr val="002060"/>
                </a:solidFill>
                <a:latin typeface="Arial"/>
                <a:cs typeface="Arial"/>
              </a:rPr>
              <a:t>Poi</a:t>
            </a:r>
            <a:r>
              <a:rPr sz="706" spc="4" dirty="0">
                <a:solidFill>
                  <a:srgbClr val="002060"/>
                </a:solidFill>
                <a:latin typeface="Arial"/>
                <a:cs typeface="Arial"/>
              </a:rPr>
              <a:t>nt</a:t>
            </a:r>
            <a:r>
              <a:rPr sz="706" spc="-13" dirty="0">
                <a:solidFill>
                  <a:srgbClr val="002060"/>
                </a:solidFill>
                <a:latin typeface="Arial"/>
                <a:cs typeface="Arial"/>
              </a:rPr>
              <a:t> </a:t>
            </a:r>
            <a:r>
              <a:rPr sz="706" spc="9" dirty="0">
                <a:solidFill>
                  <a:srgbClr val="002060"/>
                </a:solidFill>
                <a:latin typeface="Arial"/>
                <a:cs typeface="Arial"/>
              </a:rPr>
              <a:t>of</a:t>
            </a:r>
            <a:r>
              <a:rPr sz="706" spc="-9" dirty="0">
                <a:solidFill>
                  <a:srgbClr val="002060"/>
                </a:solidFill>
                <a:latin typeface="Arial"/>
                <a:cs typeface="Arial"/>
              </a:rPr>
              <a:t> </a:t>
            </a:r>
            <a:r>
              <a:rPr sz="706" spc="9" dirty="0">
                <a:solidFill>
                  <a:srgbClr val="002060"/>
                </a:solidFill>
                <a:latin typeface="Arial"/>
                <a:cs typeface="Arial"/>
              </a:rPr>
              <a:t>Sale</a:t>
            </a:r>
            <a:endParaRPr sz="706" dirty="0">
              <a:latin typeface="Arial"/>
              <a:cs typeface="Arial"/>
            </a:endParaRPr>
          </a:p>
        </p:txBody>
      </p:sp>
      <p:sp>
        <p:nvSpPr>
          <p:cNvPr id="40" name="object 40"/>
          <p:cNvSpPr/>
          <p:nvPr/>
        </p:nvSpPr>
        <p:spPr>
          <a:xfrm>
            <a:off x="5709398" y="4334660"/>
            <a:ext cx="63313" cy="312084"/>
          </a:xfrm>
          <a:custGeom>
            <a:avLst/>
            <a:gdLst/>
            <a:ahLst/>
            <a:cxnLst/>
            <a:rect l="l" t="t" r="r" b="b"/>
            <a:pathLst>
              <a:path w="71754" h="353695">
                <a:moveTo>
                  <a:pt x="71628" y="317754"/>
                </a:moveTo>
                <a:lnTo>
                  <a:pt x="53340" y="317754"/>
                </a:lnTo>
                <a:lnTo>
                  <a:pt x="53339" y="0"/>
                </a:lnTo>
                <a:lnTo>
                  <a:pt x="18287" y="0"/>
                </a:lnTo>
                <a:lnTo>
                  <a:pt x="18288" y="317754"/>
                </a:lnTo>
                <a:lnTo>
                  <a:pt x="0" y="317754"/>
                </a:lnTo>
                <a:lnTo>
                  <a:pt x="35814" y="353568"/>
                </a:lnTo>
                <a:lnTo>
                  <a:pt x="71628" y="317754"/>
                </a:lnTo>
                <a:close/>
              </a:path>
            </a:pathLst>
          </a:custGeom>
          <a:solidFill>
            <a:srgbClr val="6B6C72"/>
          </a:solidFill>
        </p:spPr>
        <p:txBody>
          <a:bodyPr wrap="square" lIns="0" tIns="0" rIns="0" bIns="0" rtlCol="0"/>
          <a:lstStyle/>
          <a:p>
            <a:endParaRPr sz="1588"/>
          </a:p>
        </p:txBody>
      </p:sp>
      <p:sp>
        <p:nvSpPr>
          <p:cNvPr id="41" name="object 41"/>
          <p:cNvSpPr/>
          <p:nvPr/>
        </p:nvSpPr>
        <p:spPr>
          <a:xfrm>
            <a:off x="5687209" y="4325247"/>
            <a:ext cx="107576" cy="334496"/>
          </a:xfrm>
          <a:custGeom>
            <a:avLst/>
            <a:gdLst/>
            <a:ahLst/>
            <a:cxnLst/>
            <a:rect l="l" t="t" r="r" b="b"/>
            <a:pathLst>
              <a:path w="121920" h="379095">
                <a:moveTo>
                  <a:pt x="43434" y="317753"/>
                </a:moveTo>
                <a:lnTo>
                  <a:pt x="0" y="317753"/>
                </a:lnTo>
                <a:lnTo>
                  <a:pt x="25146" y="342899"/>
                </a:lnTo>
                <a:lnTo>
                  <a:pt x="25146" y="339089"/>
                </a:lnTo>
                <a:lnTo>
                  <a:pt x="32766" y="320801"/>
                </a:lnTo>
                <a:lnTo>
                  <a:pt x="36576" y="324611"/>
                </a:lnTo>
                <a:lnTo>
                  <a:pt x="43434" y="317753"/>
                </a:lnTo>
                <a:close/>
              </a:path>
              <a:path w="121920" h="379095">
                <a:moveTo>
                  <a:pt x="51053" y="339089"/>
                </a:moveTo>
                <a:lnTo>
                  <a:pt x="36576" y="324611"/>
                </a:lnTo>
                <a:lnTo>
                  <a:pt x="32766" y="328421"/>
                </a:lnTo>
                <a:lnTo>
                  <a:pt x="32766" y="320801"/>
                </a:lnTo>
                <a:lnTo>
                  <a:pt x="25146" y="339089"/>
                </a:lnTo>
                <a:lnTo>
                  <a:pt x="32766" y="339089"/>
                </a:lnTo>
                <a:lnTo>
                  <a:pt x="32766" y="328421"/>
                </a:lnTo>
                <a:lnTo>
                  <a:pt x="36576" y="324611"/>
                </a:lnTo>
                <a:lnTo>
                  <a:pt x="36576" y="339089"/>
                </a:lnTo>
                <a:lnTo>
                  <a:pt x="51053" y="339089"/>
                </a:lnTo>
                <a:close/>
              </a:path>
              <a:path w="121920" h="379095">
                <a:moveTo>
                  <a:pt x="60960" y="348995"/>
                </a:moveTo>
                <a:lnTo>
                  <a:pt x="51053" y="339089"/>
                </a:lnTo>
                <a:lnTo>
                  <a:pt x="25146" y="339089"/>
                </a:lnTo>
                <a:lnTo>
                  <a:pt x="25146" y="342899"/>
                </a:lnTo>
                <a:lnTo>
                  <a:pt x="53340" y="371093"/>
                </a:lnTo>
                <a:lnTo>
                  <a:pt x="53340" y="356615"/>
                </a:lnTo>
                <a:lnTo>
                  <a:pt x="60960" y="348995"/>
                </a:lnTo>
                <a:close/>
              </a:path>
              <a:path w="121920" h="379095">
                <a:moveTo>
                  <a:pt x="89154" y="317753"/>
                </a:moveTo>
                <a:lnTo>
                  <a:pt x="89153" y="0"/>
                </a:lnTo>
                <a:lnTo>
                  <a:pt x="32765" y="0"/>
                </a:lnTo>
                <a:lnTo>
                  <a:pt x="32766" y="317753"/>
                </a:lnTo>
                <a:lnTo>
                  <a:pt x="43434" y="317753"/>
                </a:lnTo>
                <a:lnTo>
                  <a:pt x="43433" y="20573"/>
                </a:lnTo>
                <a:lnTo>
                  <a:pt x="53339" y="10667"/>
                </a:lnTo>
                <a:lnTo>
                  <a:pt x="53339" y="20573"/>
                </a:lnTo>
                <a:lnTo>
                  <a:pt x="68579" y="20573"/>
                </a:lnTo>
                <a:lnTo>
                  <a:pt x="68579" y="10667"/>
                </a:lnTo>
                <a:lnTo>
                  <a:pt x="78485" y="20573"/>
                </a:lnTo>
                <a:lnTo>
                  <a:pt x="78486" y="317753"/>
                </a:lnTo>
                <a:lnTo>
                  <a:pt x="89154" y="317753"/>
                </a:lnTo>
                <a:close/>
              </a:path>
              <a:path w="121920" h="379095">
                <a:moveTo>
                  <a:pt x="53340" y="339089"/>
                </a:moveTo>
                <a:lnTo>
                  <a:pt x="53339" y="20573"/>
                </a:lnTo>
                <a:lnTo>
                  <a:pt x="43433" y="20573"/>
                </a:lnTo>
                <a:lnTo>
                  <a:pt x="43434" y="317753"/>
                </a:lnTo>
                <a:lnTo>
                  <a:pt x="36576" y="324611"/>
                </a:lnTo>
                <a:lnTo>
                  <a:pt x="51053" y="339089"/>
                </a:lnTo>
                <a:lnTo>
                  <a:pt x="53340" y="339089"/>
                </a:lnTo>
                <a:close/>
              </a:path>
              <a:path w="121920" h="379095">
                <a:moveTo>
                  <a:pt x="53339" y="20573"/>
                </a:moveTo>
                <a:lnTo>
                  <a:pt x="53339" y="10667"/>
                </a:lnTo>
                <a:lnTo>
                  <a:pt x="43433" y="20573"/>
                </a:lnTo>
                <a:lnTo>
                  <a:pt x="53339" y="20573"/>
                </a:lnTo>
                <a:close/>
              </a:path>
              <a:path w="121920" h="379095">
                <a:moveTo>
                  <a:pt x="68580" y="356615"/>
                </a:moveTo>
                <a:lnTo>
                  <a:pt x="60960" y="348995"/>
                </a:lnTo>
                <a:lnTo>
                  <a:pt x="53340" y="356615"/>
                </a:lnTo>
                <a:lnTo>
                  <a:pt x="68580" y="356615"/>
                </a:lnTo>
                <a:close/>
              </a:path>
              <a:path w="121920" h="379095">
                <a:moveTo>
                  <a:pt x="68580" y="371093"/>
                </a:moveTo>
                <a:lnTo>
                  <a:pt x="68580" y="356615"/>
                </a:lnTo>
                <a:lnTo>
                  <a:pt x="53340" y="356615"/>
                </a:lnTo>
                <a:lnTo>
                  <a:pt x="53340" y="371093"/>
                </a:lnTo>
                <a:lnTo>
                  <a:pt x="60960" y="378713"/>
                </a:lnTo>
                <a:lnTo>
                  <a:pt x="68580" y="371093"/>
                </a:lnTo>
                <a:close/>
              </a:path>
              <a:path w="121920" h="379095">
                <a:moveTo>
                  <a:pt x="96774" y="342899"/>
                </a:moveTo>
                <a:lnTo>
                  <a:pt x="96774" y="339089"/>
                </a:lnTo>
                <a:lnTo>
                  <a:pt x="70866" y="339089"/>
                </a:lnTo>
                <a:lnTo>
                  <a:pt x="60960" y="348995"/>
                </a:lnTo>
                <a:lnTo>
                  <a:pt x="68580" y="356615"/>
                </a:lnTo>
                <a:lnTo>
                  <a:pt x="68580" y="371093"/>
                </a:lnTo>
                <a:lnTo>
                  <a:pt x="96774" y="342899"/>
                </a:lnTo>
                <a:close/>
              </a:path>
              <a:path w="121920" h="379095">
                <a:moveTo>
                  <a:pt x="78485" y="20573"/>
                </a:moveTo>
                <a:lnTo>
                  <a:pt x="68579" y="10667"/>
                </a:lnTo>
                <a:lnTo>
                  <a:pt x="68579" y="20573"/>
                </a:lnTo>
                <a:lnTo>
                  <a:pt x="78485" y="20573"/>
                </a:lnTo>
                <a:close/>
              </a:path>
              <a:path w="121920" h="379095">
                <a:moveTo>
                  <a:pt x="85344" y="324611"/>
                </a:moveTo>
                <a:lnTo>
                  <a:pt x="78486" y="317753"/>
                </a:lnTo>
                <a:lnTo>
                  <a:pt x="78485" y="20573"/>
                </a:lnTo>
                <a:lnTo>
                  <a:pt x="68579" y="20573"/>
                </a:lnTo>
                <a:lnTo>
                  <a:pt x="68580" y="339089"/>
                </a:lnTo>
                <a:lnTo>
                  <a:pt x="70866" y="339089"/>
                </a:lnTo>
                <a:lnTo>
                  <a:pt x="85344" y="324611"/>
                </a:lnTo>
                <a:close/>
              </a:path>
              <a:path w="121920" h="379095">
                <a:moveTo>
                  <a:pt x="89154" y="339089"/>
                </a:moveTo>
                <a:lnTo>
                  <a:pt x="89154" y="328421"/>
                </a:lnTo>
                <a:lnTo>
                  <a:pt x="85344" y="324611"/>
                </a:lnTo>
                <a:lnTo>
                  <a:pt x="70866" y="339089"/>
                </a:lnTo>
                <a:lnTo>
                  <a:pt x="89154" y="339089"/>
                </a:lnTo>
                <a:close/>
              </a:path>
              <a:path w="121920" h="379095">
                <a:moveTo>
                  <a:pt x="121920" y="317753"/>
                </a:moveTo>
                <a:lnTo>
                  <a:pt x="78486" y="317753"/>
                </a:lnTo>
                <a:lnTo>
                  <a:pt x="85344" y="324611"/>
                </a:lnTo>
                <a:lnTo>
                  <a:pt x="89154" y="320801"/>
                </a:lnTo>
                <a:lnTo>
                  <a:pt x="96774" y="339089"/>
                </a:lnTo>
                <a:lnTo>
                  <a:pt x="96774" y="342899"/>
                </a:lnTo>
                <a:lnTo>
                  <a:pt x="121920" y="317753"/>
                </a:lnTo>
                <a:close/>
              </a:path>
              <a:path w="121920" h="379095">
                <a:moveTo>
                  <a:pt x="96774" y="339089"/>
                </a:moveTo>
                <a:lnTo>
                  <a:pt x="89154" y="320801"/>
                </a:lnTo>
                <a:lnTo>
                  <a:pt x="85344" y="324611"/>
                </a:lnTo>
                <a:lnTo>
                  <a:pt x="89154" y="328421"/>
                </a:lnTo>
                <a:lnTo>
                  <a:pt x="89154" y="339089"/>
                </a:lnTo>
                <a:lnTo>
                  <a:pt x="96774" y="339089"/>
                </a:lnTo>
                <a:close/>
              </a:path>
            </a:pathLst>
          </a:custGeom>
          <a:solidFill>
            <a:srgbClr val="1D7411"/>
          </a:solidFill>
        </p:spPr>
        <p:txBody>
          <a:bodyPr wrap="square" lIns="0" tIns="0" rIns="0" bIns="0" rtlCol="0"/>
          <a:lstStyle/>
          <a:p>
            <a:endParaRPr sz="1588"/>
          </a:p>
        </p:txBody>
      </p:sp>
      <p:sp>
        <p:nvSpPr>
          <p:cNvPr id="42" name="object 42"/>
          <p:cNvSpPr/>
          <p:nvPr/>
        </p:nvSpPr>
        <p:spPr>
          <a:xfrm>
            <a:off x="4747932" y="4731348"/>
            <a:ext cx="2058521" cy="614643"/>
          </a:xfrm>
          <a:custGeom>
            <a:avLst/>
            <a:gdLst/>
            <a:ahLst/>
            <a:cxnLst/>
            <a:rect l="l" t="t" r="r" b="b"/>
            <a:pathLst>
              <a:path w="2332990" h="696595">
                <a:moveTo>
                  <a:pt x="0" y="0"/>
                </a:moveTo>
                <a:lnTo>
                  <a:pt x="0" y="696468"/>
                </a:lnTo>
                <a:lnTo>
                  <a:pt x="2332482" y="696468"/>
                </a:lnTo>
                <a:lnTo>
                  <a:pt x="2332482" y="0"/>
                </a:lnTo>
                <a:lnTo>
                  <a:pt x="0" y="0"/>
                </a:lnTo>
                <a:close/>
              </a:path>
            </a:pathLst>
          </a:custGeom>
          <a:solidFill>
            <a:srgbClr val="D0FF86"/>
          </a:solidFill>
        </p:spPr>
        <p:txBody>
          <a:bodyPr wrap="square" lIns="0" tIns="0" rIns="0" bIns="0" rtlCol="0"/>
          <a:lstStyle/>
          <a:p>
            <a:endParaRPr sz="1588"/>
          </a:p>
        </p:txBody>
      </p:sp>
      <p:sp>
        <p:nvSpPr>
          <p:cNvPr id="43" name="object 43"/>
          <p:cNvSpPr/>
          <p:nvPr/>
        </p:nvSpPr>
        <p:spPr>
          <a:xfrm>
            <a:off x="5005106" y="4731348"/>
            <a:ext cx="0" cy="614643"/>
          </a:xfrm>
          <a:custGeom>
            <a:avLst/>
            <a:gdLst/>
            <a:ahLst/>
            <a:cxnLst/>
            <a:rect l="l" t="t" r="r" b="b"/>
            <a:pathLst>
              <a:path h="696595">
                <a:moveTo>
                  <a:pt x="0" y="0"/>
                </a:moveTo>
                <a:lnTo>
                  <a:pt x="0" y="696468"/>
                </a:lnTo>
              </a:path>
            </a:pathLst>
          </a:custGeom>
          <a:ln w="21844">
            <a:solidFill>
              <a:srgbClr val="1D7411"/>
            </a:solidFill>
          </a:ln>
        </p:spPr>
        <p:txBody>
          <a:bodyPr wrap="square" lIns="0" tIns="0" rIns="0" bIns="0" rtlCol="0"/>
          <a:lstStyle/>
          <a:p>
            <a:endParaRPr sz="1588"/>
          </a:p>
        </p:txBody>
      </p:sp>
      <p:sp>
        <p:nvSpPr>
          <p:cNvPr id="44" name="object 44"/>
          <p:cNvSpPr/>
          <p:nvPr/>
        </p:nvSpPr>
        <p:spPr>
          <a:xfrm>
            <a:off x="6548830" y="4731348"/>
            <a:ext cx="0" cy="614643"/>
          </a:xfrm>
          <a:custGeom>
            <a:avLst/>
            <a:gdLst/>
            <a:ahLst/>
            <a:cxnLst/>
            <a:rect l="l" t="t" r="r" b="b"/>
            <a:pathLst>
              <a:path h="696595">
                <a:moveTo>
                  <a:pt x="0" y="0"/>
                </a:moveTo>
                <a:lnTo>
                  <a:pt x="0" y="696468"/>
                </a:lnTo>
              </a:path>
            </a:pathLst>
          </a:custGeom>
          <a:ln w="21844">
            <a:solidFill>
              <a:srgbClr val="1D7411"/>
            </a:solidFill>
          </a:ln>
        </p:spPr>
        <p:txBody>
          <a:bodyPr wrap="square" lIns="0" tIns="0" rIns="0" bIns="0" rtlCol="0"/>
          <a:lstStyle/>
          <a:p>
            <a:endParaRPr sz="1588"/>
          </a:p>
        </p:txBody>
      </p:sp>
      <p:sp>
        <p:nvSpPr>
          <p:cNvPr id="45" name="object 45"/>
          <p:cNvSpPr/>
          <p:nvPr/>
        </p:nvSpPr>
        <p:spPr>
          <a:xfrm>
            <a:off x="4738519" y="4721935"/>
            <a:ext cx="2077010" cy="633693"/>
          </a:xfrm>
          <a:custGeom>
            <a:avLst/>
            <a:gdLst/>
            <a:ahLst/>
            <a:cxnLst/>
            <a:rect l="l" t="t" r="r" b="b"/>
            <a:pathLst>
              <a:path w="2353945" h="718185">
                <a:moveTo>
                  <a:pt x="2353818" y="713232"/>
                </a:moveTo>
                <a:lnTo>
                  <a:pt x="2353818" y="4572"/>
                </a:lnTo>
                <a:lnTo>
                  <a:pt x="2349246" y="0"/>
                </a:lnTo>
                <a:lnTo>
                  <a:pt x="4571" y="0"/>
                </a:lnTo>
                <a:lnTo>
                  <a:pt x="0" y="4572"/>
                </a:lnTo>
                <a:lnTo>
                  <a:pt x="0" y="713232"/>
                </a:lnTo>
                <a:lnTo>
                  <a:pt x="4572" y="717804"/>
                </a:lnTo>
                <a:lnTo>
                  <a:pt x="10668" y="717804"/>
                </a:lnTo>
                <a:lnTo>
                  <a:pt x="10668" y="21336"/>
                </a:lnTo>
                <a:lnTo>
                  <a:pt x="20574" y="10668"/>
                </a:lnTo>
                <a:lnTo>
                  <a:pt x="20574" y="21336"/>
                </a:lnTo>
                <a:lnTo>
                  <a:pt x="2332482" y="21336"/>
                </a:lnTo>
                <a:lnTo>
                  <a:pt x="2332482" y="10668"/>
                </a:lnTo>
                <a:lnTo>
                  <a:pt x="2343150" y="21336"/>
                </a:lnTo>
                <a:lnTo>
                  <a:pt x="2343150" y="717804"/>
                </a:lnTo>
                <a:lnTo>
                  <a:pt x="2349246" y="717804"/>
                </a:lnTo>
                <a:lnTo>
                  <a:pt x="2353818" y="713232"/>
                </a:lnTo>
                <a:close/>
              </a:path>
              <a:path w="2353945" h="718185">
                <a:moveTo>
                  <a:pt x="20574" y="21336"/>
                </a:moveTo>
                <a:lnTo>
                  <a:pt x="20574" y="10668"/>
                </a:lnTo>
                <a:lnTo>
                  <a:pt x="10668" y="21336"/>
                </a:lnTo>
                <a:lnTo>
                  <a:pt x="20574" y="21336"/>
                </a:lnTo>
                <a:close/>
              </a:path>
              <a:path w="2353945" h="718185">
                <a:moveTo>
                  <a:pt x="20574" y="696468"/>
                </a:moveTo>
                <a:lnTo>
                  <a:pt x="20574" y="21336"/>
                </a:lnTo>
                <a:lnTo>
                  <a:pt x="10668" y="21336"/>
                </a:lnTo>
                <a:lnTo>
                  <a:pt x="10668" y="696468"/>
                </a:lnTo>
                <a:lnTo>
                  <a:pt x="20574" y="696468"/>
                </a:lnTo>
                <a:close/>
              </a:path>
              <a:path w="2353945" h="718185">
                <a:moveTo>
                  <a:pt x="2343150" y="696468"/>
                </a:moveTo>
                <a:lnTo>
                  <a:pt x="10668" y="696468"/>
                </a:lnTo>
                <a:lnTo>
                  <a:pt x="20574" y="707136"/>
                </a:lnTo>
                <a:lnTo>
                  <a:pt x="20574" y="717804"/>
                </a:lnTo>
                <a:lnTo>
                  <a:pt x="2332482" y="717804"/>
                </a:lnTo>
                <a:lnTo>
                  <a:pt x="2332482" y="707136"/>
                </a:lnTo>
                <a:lnTo>
                  <a:pt x="2343150" y="696468"/>
                </a:lnTo>
                <a:close/>
              </a:path>
              <a:path w="2353945" h="718185">
                <a:moveTo>
                  <a:pt x="20574" y="717804"/>
                </a:moveTo>
                <a:lnTo>
                  <a:pt x="20574" y="707136"/>
                </a:lnTo>
                <a:lnTo>
                  <a:pt x="10668" y="696468"/>
                </a:lnTo>
                <a:lnTo>
                  <a:pt x="10668" y="717804"/>
                </a:lnTo>
                <a:lnTo>
                  <a:pt x="20574" y="717804"/>
                </a:lnTo>
                <a:close/>
              </a:path>
              <a:path w="2353945" h="718185">
                <a:moveTo>
                  <a:pt x="2343150" y="21336"/>
                </a:moveTo>
                <a:lnTo>
                  <a:pt x="2332482" y="10668"/>
                </a:lnTo>
                <a:lnTo>
                  <a:pt x="2332482" y="21336"/>
                </a:lnTo>
                <a:lnTo>
                  <a:pt x="2343150" y="21336"/>
                </a:lnTo>
                <a:close/>
              </a:path>
              <a:path w="2353945" h="718185">
                <a:moveTo>
                  <a:pt x="2343150" y="696468"/>
                </a:moveTo>
                <a:lnTo>
                  <a:pt x="2343150" y="21336"/>
                </a:lnTo>
                <a:lnTo>
                  <a:pt x="2332482" y="21336"/>
                </a:lnTo>
                <a:lnTo>
                  <a:pt x="2332482" y="696468"/>
                </a:lnTo>
                <a:lnTo>
                  <a:pt x="2343150" y="696468"/>
                </a:lnTo>
                <a:close/>
              </a:path>
              <a:path w="2353945" h="718185">
                <a:moveTo>
                  <a:pt x="2343150" y="717804"/>
                </a:moveTo>
                <a:lnTo>
                  <a:pt x="2343150" y="696468"/>
                </a:lnTo>
                <a:lnTo>
                  <a:pt x="2332482" y="707136"/>
                </a:lnTo>
                <a:lnTo>
                  <a:pt x="2332482" y="717804"/>
                </a:lnTo>
                <a:lnTo>
                  <a:pt x="2343150" y="717804"/>
                </a:lnTo>
                <a:close/>
              </a:path>
            </a:pathLst>
          </a:custGeom>
          <a:solidFill>
            <a:srgbClr val="1D7411"/>
          </a:solidFill>
        </p:spPr>
        <p:txBody>
          <a:bodyPr wrap="square" lIns="0" tIns="0" rIns="0" bIns="0" rtlCol="0"/>
          <a:lstStyle/>
          <a:p>
            <a:endParaRPr sz="1588"/>
          </a:p>
        </p:txBody>
      </p:sp>
      <p:sp>
        <p:nvSpPr>
          <p:cNvPr id="46" name="object 46"/>
          <p:cNvSpPr/>
          <p:nvPr/>
        </p:nvSpPr>
        <p:spPr>
          <a:xfrm>
            <a:off x="4891143" y="4790515"/>
            <a:ext cx="1729292" cy="496196"/>
          </a:xfrm>
          <a:prstGeom prst="rect">
            <a:avLst/>
          </a:prstGeom>
          <a:blipFill>
            <a:blip r:embed="rId7" cstate="print"/>
            <a:stretch>
              <a:fillRect/>
            </a:stretch>
          </a:blipFill>
        </p:spPr>
        <p:txBody>
          <a:bodyPr wrap="square" lIns="0" tIns="0" rIns="0" bIns="0" rtlCol="0"/>
          <a:lstStyle/>
          <a:p>
            <a:endParaRPr sz="1588"/>
          </a:p>
        </p:txBody>
      </p:sp>
      <p:sp>
        <p:nvSpPr>
          <p:cNvPr id="47" name="object 47"/>
          <p:cNvSpPr/>
          <p:nvPr/>
        </p:nvSpPr>
        <p:spPr>
          <a:xfrm>
            <a:off x="3032759" y="2954992"/>
            <a:ext cx="517712" cy="236667"/>
          </a:xfrm>
          <a:prstGeom prst="rect">
            <a:avLst/>
          </a:prstGeom>
          <a:blipFill>
            <a:blip r:embed="rId8" cstate="print"/>
            <a:stretch>
              <a:fillRect/>
            </a:stretch>
          </a:blipFill>
        </p:spPr>
        <p:txBody>
          <a:bodyPr wrap="square" lIns="0" tIns="0" rIns="0" bIns="0" rtlCol="0"/>
          <a:lstStyle/>
          <a:p>
            <a:endParaRPr sz="1588"/>
          </a:p>
        </p:txBody>
      </p:sp>
      <p:sp>
        <p:nvSpPr>
          <p:cNvPr id="48" name="object 48"/>
          <p:cNvSpPr txBox="1"/>
          <p:nvPr/>
        </p:nvSpPr>
        <p:spPr>
          <a:xfrm>
            <a:off x="4917589" y="5420852"/>
            <a:ext cx="1684804" cy="108619"/>
          </a:xfrm>
          <a:prstGeom prst="rect">
            <a:avLst/>
          </a:prstGeom>
        </p:spPr>
        <p:txBody>
          <a:bodyPr vert="horz" wrap="square" lIns="0" tIns="0" rIns="0" bIns="0" rtlCol="0">
            <a:spAutoFit/>
          </a:bodyPr>
          <a:lstStyle/>
          <a:p>
            <a:pPr marL="11206"/>
            <a:r>
              <a:rPr sz="706" spc="9" dirty="0">
                <a:solidFill>
                  <a:srgbClr val="002060"/>
                </a:solidFill>
                <a:latin typeface="Arial"/>
                <a:cs typeface="Arial"/>
              </a:rPr>
              <a:t>Das</a:t>
            </a:r>
            <a:r>
              <a:rPr sz="706" spc="4" dirty="0">
                <a:solidFill>
                  <a:srgbClr val="002060"/>
                </a:solidFill>
                <a:latin typeface="Arial"/>
                <a:cs typeface="Arial"/>
              </a:rPr>
              <a:t>hboard</a:t>
            </a:r>
            <a:r>
              <a:rPr sz="706" spc="9" dirty="0">
                <a:solidFill>
                  <a:srgbClr val="002060"/>
                </a:solidFill>
                <a:latin typeface="Arial"/>
                <a:cs typeface="Arial"/>
              </a:rPr>
              <a:t>s</a:t>
            </a:r>
            <a:r>
              <a:rPr sz="706" spc="-18" dirty="0">
                <a:solidFill>
                  <a:srgbClr val="002060"/>
                </a:solidFill>
                <a:latin typeface="Arial"/>
                <a:cs typeface="Arial"/>
              </a:rPr>
              <a:t> </a:t>
            </a:r>
            <a:r>
              <a:rPr sz="706" spc="9" dirty="0">
                <a:solidFill>
                  <a:srgbClr val="002060"/>
                </a:solidFill>
                <a:latin typeface="Arial"/>
                <a:cs typeface="Arial"/>
              </a:rPr>
              <a:t>and</a:t>
            </a:r>
            <a:r>
              <a:rPr sz="706" spc="-18" dirty="0">
                <a:solidFill>
                  <a:srgbClr val="002060"/>
                </a:solidFill>
                <a:latin typeface="Arial"/>
                <a:cs typeface="Arial"/>
              </a:rPr>
              <a:t> </a:t>
            </a:r>
            <a:r>
              <a:rPr sz="706" spc="9" dirty="0">
                <a:solidFill>
                  <a:srgbClr val="002060"/>
                </a:solidFill>
                <a:latin typeface="Arial"/>
                <a:cs typeface="Arial"/>
              </a:rPr>
              <a:t>Con</a:t>
            </a:r>
            <a:r>
              <a:rPr sz="706" dirty="0">
                <a:solidFill>
                  <a:srgbClr val="002060"/>
                </a:solidFill>
                <a:latin typeface="Arial"/>
                <a:cs typeface="Arial"/>
              </a:rPr>
              <a:t>s</a:t>
            </a:r>
            <a:r>
              <a:rPr sz="706" spc="4" dirty="0">
                <a:solidFill>
                  <a:srgbClr val="002060"/>
                </a:solidFill>
                <a:latin typeface="Arial"/>
                <a:cs typeface="Arial"/>
              </a:rPr>
              <a:t>olid</a:t>
            </a:r>
            <a:r>
              <a:rPr sz="706" spc="-4" dirty="0">
                <a:solidFill>
                  <a:srgbClr val="002060"/>
                </a:solidFill>
                <a:latin typeface="Arial"/>
                <a:cs typeface="Arial"/>
              </a:rPr>
              <a:t>a</a:t>
            </a:r>
            <a:r>
              <a:rPr sz="706" spc="4" dirty="0">
                <a:solidFill>
                  <a:srgbClr val="002060"/>
                </a:solidFill>
                <a:latin typeface="Arial"/>
                <a:cs typeface="Arial"/>
              </a:rPr>
              <a:t>te</a:t>
            </a:r>
            <a:r>
              <a:rPr sz="706" spc="9" dirty="0">
                <a:solidFill>
                  <a:srgbClr val="002060"/>
                </a:solidFill>
                <a:latin typeface="Arial"/>
                <a:cs typeface="Arial"/>
              </a:rPr>
              <a:t>d</a:t>
            </a:r>
            <a:r>
              <a:rPr sz="706" spc="-22" dirty="0">
                <a:solidFill>
                  <a:srgbClr val="002060"/>
                </a:solidFill>
                <a:latin typeface="Arial"/>
                <a:cs typeface="Arial"/>
              </a:rPr>
              <a:t> </a:t>
            </a:r>
            <a:r>
              <a:rPr sz="706" spc="9" dirty="0">
                <a:solidFill>
                  <a:srgbClr val="002060"/>
                </a:solidFill>
                <a:latin typeface="Arial"/>
                <a:cs typeface="Arial"/>
              </a:rPr>
              <a:t>Rep</a:t>
            </a:r>
            <a:r>
              <a:rPr sz="706" spc="4" dirty="0">
                <a:solidFill>
                  <a:srgbClr val="002060"/>
                </a:solidFill>
                <a:latin typeface="Arial"/>
                <a:cs typeface="Arial"/>
              </a:rPr>
              <a:t>or</a:t>
            </a:r>
            <a:r>
              <a:rPr sz="706" dirty="0">
                <a:solidFill>
                  <a:srgbClr val="002060"/>
                </a:solidFill>
                <a:latin typeface="Arial"/>
                <a:cs typeface="Arial"/>
              </a:rPr>
              <a:t>t</a:t>
            </a:r>
            <a:r>
              <a:rPr sz="706" spc="4" dirty="0">
                <a:solidFill>
                  <a:srgbClr val="002060"/>
                </a:solidFill>
                <a:latin typeface="Arial"/>
                <a:cs typeface="Arial"/>
              </a:rPr>
              <a:t>in</a:t>
            </a:r>
            <a:r>
              <a:rPr sz="706" spc="9" dirty="0">
                <a:solidFill>
                  <a:srgbClr val="002060"/>
                </a:solidFill>
                <a:latin typeface="Arial"/>
                <a:cs typeface="Arial"/>
              </a:rPr>
              <a:t>g</a:t>
            </a:r>
            <a:endParaRPr sz="706">
              <a:latin typeface="Arial"/>
              <a:cs typeface="Arial"/>
            </a:endParaRPr>
          </a:p>
        </p:txBody>
      </p:sp>
      <p:sp>
        <p:nvSpPr>
          <p:cNvPr id="49" name="object 49"/>
          <p:cNvSpPr txBox="1"/>
          <p:nvPr/>
        </p:nvSpPr>
        <p:spPr>
          <a:xfrm>
            <a:off x="1974031" y="3784344"/>
            <a:ext cx="806263" cy="108619"/>
          </a:xfrm>
          <a:prstGeom prst="rect">
            <a:avLst/>
          </a:prstGeom>
        </p:spPr>
        <p:txBody>
          <a:bodyPr vert="horz" wrap="square" lIns="0" tIns="0" rIns="0" bIns="0" rtlCol="0">
            <a:spAutoFit/>
          </a:bodyPr>
          <a:lstStyle/>
          <a:p>
            <a:pPr marL="11206"/>
            <a:r>
              <a:rPr sz="706" spc="9" dirty="0">
                <a:solidFill>
                  <a:srgbClr val="002060"/>
                </a:solidFill>
                <a:latin typeface="Arial"/>
                <a:cs typeface="Arial"/>
              </a:rPr>
              <a:t>E</a:t>
            </a:r>
            <a:r>
              <a:rPr sz="706" dirty="0">
                <a:solidFill>
                  <a:srgbClr val="002060"/>
                </a:solidFill>
                <a:latin typeface="Arial"/>
                <a:cs typeface="Arial"/>
              </a:rPr>
              <a:t>x</a:t>
            </a:r>
            <a:r>
              <a:rPr sz="706" spc="9" dirty="0">
                <a:solidFill>
                  <a:srgbClr val="002060"/>
                </a:solidFill>
                <a:latin typeface="Arial"/>
                <a:cs typeface="Arial"/>
              </a:rPr>
              <a:t>pe</a:t>
            </a:r>
            <a:r>
              <a:rPr sz="706" spc="4" dirty="0">
                <a:solidFill>
                  <a:srgbClr val="002060"/>
                </a:solidFill>
                <a:latin typeface="Arial"/>
                <a:cs typeface="Arial"/>
              </a:rPr>
              <a:t>ns</a:t>
            </a:r>
            <a:r>
              <a:rPr sz="706" spc="9" dirty="0">
                <a:solidFill>
                  <a:srgbClr val="002060"/>
                </a:solidFill>
                <a:latin typeface="Arial"/>
                <a:cs typeface="Arial"/>
              </a:rPr>
              <a:t>e</a:t>
            </a:r>
            <a:r>
              <a:rPr sz="706" spc="-18" dirty="0">
                <a:solidFill>
                  <a:srgbClr val="002060"/>
                </a:solidFill>
                <a:latin typeface="Arial"/>
                <a:cs typeface="Arial"/>
              </a:rPr>
              <a:t> </a:t>
            </a:r>
            <a:r>
              <a:rPr sz="706" spc="13" dirty="0">
                <a:solidFill>
                  <a:srgbClr val="002060"/>
                </a:solidFill>
                <a:latin typeface="Arial"/>
                <a:cs typeface="Arial"/>
              </a:rPr>
              <a:t>Re</a:t>
            </a:r>
            <a:r>
              <a:rPr sz="706" spc="4" dirty="0">
                <a:solidFill>
                  <a:srgbClr val="002060"/>
                </a:solidFill>
                <a:latin typeface="Arial"/>
                <a:cs typeface="Arial"/>
              </a:rPr>
              <a:t>por</a:t>
            </a:r>
            <a:r>
              <a:rPr sz="706" dirty="0">
                <a:solidFill>
                  <a:srgbClr val="002060"/>
                </a:solidFill>
                <a:latin typeface="Arial"/>
                <a:cs typeface="Arial"/>
              </a:rPr>
              <a:t>t</a:t>
            </a:r>
            <a:r>
              <a:rPr sz="706" spc="4" dirty="0">
                <a:solidFill>
                  <a:srgbClr val="002060"/>
                </a:solidFill>
                <a:latin typeface="Arial"/>
                <a:cs typeface="Arial"/>
              </a:rPr>
              <a:t>ing</a:t>
            </a:r>
            <a:endParaRPr sz="706">
              <a:latin typeface="Arial"/>
              <a:cs typeface="Arial"/>
            </a:endParaRPr>
          </a:p>
        </p:txBody>
      </p:sp>
      <p:sp>
        <p:nvSpPr>
          <p:cNvPr id="50" name="object 50"/>
          <p:cNvSpPr txBox="1"/>
          <p:nvPr/>
        </p:nvSpPr>
        <p:spPr>
          <a:xfrm>
            <a:off x="1974031" y="2293061"/>
            <a:ext cx="378758" cy="223779"/>
          </a:xfrm>
          <a:prstGeom prst="rect">
            <a:avLst/>
          </a:prstGeom>
        </p:spPr>
        <p:txBody>
          <a:bodyPr vert="horz" wrap="square" lIns="0" tIns="0" rIns="0" bIns="0" rtlCol="0">
            <a:spAutoFit/>
          </a:bodyPr>
          <a:lstStyle/>
          <a:p>
            <a:pPr marL="11206" marR="4483">
              <a:lnSpc>
                <a:spcPct val="103099"/>
              </a:lnSpc>
            </a:pPr>
            <a:r>
              <a:rPr sz="706" spc="9" dirty="0">
                <a:solidFill>
                  <a:srgbClr val="002060"/>
                </a:solidFill>
                <a:latin typeface="Arial"/>
                <a:cs typeface="Arial"/>
              </a:rPr>
              <a:t>Time Tracki</a:t>
            </a:r>
            <a:r>
              <a:rPr sz="706" spc="4" dirty="0">
                <a:solidFill>
                  <a:srgbClr val="002060"/>
                </a:solidFill>
                <a:latin typeface="Arial"/>
                <a:cs typeface="Arial"/>
              </a:rPr>
              <a:t>n</a:t>
            </a:r>
            <a:r>
              <a:rPr sz="706" spc="9" dirty="0">
                <a:solidFill>
                  <a:srgbClr val="002060"/>
                </a:solidFill>
                <a:latin typeface="Arial"/>
                <a:cs typeface="Arial"/>
              </a:rPr>
              <a:t>g</a:t>
            </a:r>
            <a:endParaRPr sz="706">
              <a:latin typeface="Arial"/>
              <a:cs typeface="Arial"/>
            </a:endParaRPr>
          </a:p>
        </p:txBody>
      </p:sp>
      <p:sp>
        <p:nvSpPr>
          <p:cNvPr id="51" name="object 51"/>
          <p:cNvSpPr/>
          <p:nvPr/>
        </p:nvSpPr>
        <p:spPr>
          <a:xfrm>
            <a:off x="4390912" y="2708910"/>
            <a:ext cx="415177" cy="300318"/>
          </a:xfrm>
          <a:custGeom>
            <a:avLst/>
            <a:gdLst/>
            <a:ahLst/>
            <a:cxnLst/>
            <a:rect l="l" t="t" r="r" b="b"/>
            <a:pathLst>
              <a:path w="470535" h="340360">
                <a:moveTo>
                  <a:pt x="470154" y="333755"/>
                </a:moveTo>
                <a:lnTo>
                  <a:pt x="464058" y="301752"/>
                </a:lnTo>
                <a:lnTo>
                  <a:pt x="457962" y="311657"/>
                </a:lnTo>
                <a:lnTo>
                  <a:pt x="12954" y="0"/>
                </a:lnTo>
                <a:lnTo>
                  <a:pt x="0" y="19050"/>
                </a:lnTo>
                <a:lnTo>
                  <a:pt x="445008" y="329945"/>
                </a:lnTo>
                <a:lnTo>
                  <a:pt x="445008" y="338545"/>
                </a:lnTo>
                <a:lnTo>
                  <a:pt x="470154" y="333755"/>
                </a:lnTo>
                <a:close/>
              </a:path>
              <a:path w="470535" h="340360">
                <a:moveTo>
                  <a:pt x="445008" y="338545"/>
                </a:moveTo>
                <a:lnTo>
                  <a:pt x="445008" y="329945"/>
                </a:lnTo>
                <a:lnTo>
                  <a:pt x="438150" y="339852"/>
                </a:lnTo>
                <a:lnTo>
                  <a:pt x="445008" y="338545"/>
                </a:lnTo>
                <a:close/>
              </a:path>
            </a:pathLst>
          </a:custGeom>
          <a:solidFill>
            <a:srgbClr val="6B6C72"/>
          </a:solidFill>
        </p:spPr>
        <p:txBody>
          <a:bodyPr wrap="square" lIns="0" tIns="0" rIns="0" bIns="0" rtlCol="0"/>
          <a:lstStyle/>
          <a:p>
            <a:endParaRPr sz="1588"/>
          </a:p>
        </p:txBody>
      </p:sp>
      <p:sp>
        <p:nvSpPr>
          <p:cNvPr id="52" name="object 52"/>
          <p:cNvSpPr/>
          <p:nvPr/>
        </p:nvSpPr>
        <p:spPr>
          <a:xfrm>
            <a:off x="4378138" y="2696136"/>
            <a:ext cx="438710" cy="325531"/>
          </a:xfrm>
          <a:custGeom>
            <a:avLst/>
            <a:gdLst/>
            <a:ahLst/>
            <a:cxnLst/>
            <a:rect l="l" t="t" r="r" b="b"/>
            <a:pathLst>
              <a:path w="497204" h="368935">
                <a:moveTo>
                  <a:pt x="470097" y="311092"/>
                </a:moveTo>
                <a:lnTo>
                  <a:pt x="25145" y="0"/>
                </a:lnTo>
                <a:lnTo>
                  <a:pt x="0" y="35813"/>
                </a:lnTo>
                <a:lnTo>
                  <a:pt x="20574" y="50233"/>
                </a:lnTo>
                <a:lnTo>
                  <a:pt x="20574" y="25145"/>
                </a:lnTo>
                <a:lnTo>
                  <a:pt x="21336" y="25678"/>
                </a:lnTo>
                <a:lnTo>
                  <a:pt x="21336" y="23621"/>
                </a:lnTo>
                <a:lnTo>
                  <a:pt x="36576" y="20573"/>
                </a:lnTo>
                <a:lnTo>
                  <a:pt x="36576" y="34277"/>
                </a:lnTo>
                <a:lnTo>
                  <a:pt x="464058" y="333155"/>
                </a:lnTo>
                <a:lnTo>
                  <a:pt x="464058" y="320039"/>
                </a:lnTo>
                <a:lnTo>
                  <a:pt x="470097" y="311092"/>
                </a:lnTo>
                <a:close/>
              </a:path>
              <a:path w="497204" h="368935">
                <a:moveTo>
                  <a:pt x="29028" y="31056"/>
                </a:moveTo>
                <a:lnTo>
                  <a:pt x="20574" y="25145"/>
                </a:lnTo>
                <a:lnTo>
                  <a:pt x="22860" y="39623"/>
                </a:lnTo>
                <a:lnTo>
                  <a:pt x="29028" y="31056"/>
                </a:lnTo>
                <a:close/>
              </a:path>
              <a:path w="497204" h="368935">
                <a:moveTo>
                  <a:pt x="471229" y="340225"/>
                </a:moveTo>
                <a:lnTo>
                  <a:pt x="29028" y="31056"/>
                </a:lnTo>
                <a:lnTo>
                  <a:pt x="22860" y="39623"/>
                </a:lnTo>
                <a:lnTo>
                  <a:pt x="20574" y="25145"/>
                </a:lnTo>
                <a:lnTo>
                  <a:pt x="20574" y="50233"/>
                </a:lnTo>
                <a:lnTo>
                  <a:pt x="444337" y="347223"/>
                </a:lnTo>
                <a:lnTo>
                  <a:pt x="450342" y="338327"/>
                </a:lnTo>
                <a:lnTo>
                  <a:pt x="451398" y="343611"/>
                </a:lnTo>
                <a:lnTo>
                  <a:pt x="471229" y="340225"/>
                </a:lnTo>
                <a:close/>
              </a:path>
              <a:path w="497204" h="368935">
                <a:moveTo>
                  <a:pt x="36576" y="20573"/>
                </a:moveTo>
                <a:lnTo>
                  <a:pt x="21336" y="23621"/>
                </a:lnTo>
                <a:lnTo>
                  <a:pt x="30013" y="29688"/>
                </a:lnTo>
                <a:lnTo>
                  <a:pt x="36576" y="20573"/>
                </a:lnTo>
                <a:close/>
              </a:path>
              <a:path w="497204" h="368935">
                <a:moveTo>
                  <a:pt x="30013" y="29688"/>
                </a:moveTo>
                <a:lnTo>
                  <a:pt x="21336" y="23621"/>
                </a:lnTo>
                <a:lnTo>
                  <a:pt x="21336" y="25678"/>
                </a:lnTo>
                <a:lnTo>
                  <a:pt x="29028" y="31056"/>
                </a:lnTo>
                <a:lnTo>
                  <a:pt x="30013" y="29688"/>
                </a:lnTo>
                <a:close/>
              </a:path>
              <a:path w="497204" h="368935">
                <a:moveTo>
                  <a:pt x="36576" y="34277"/>
                </a:moveTo>
                <a:lnTo>
                  <a:pt x="36576" y="20573"/>
                </a:lnTo>
                <a:lnTo>
                  <a:pt x="30013" y="29688"/>
                </a:lnTo>
                <a:lnTo>
                  <a:pt x="36576" y="34277"/>
                </a:lnTo>
                <a:close/>
              </a:path>
              <a:path w="497204" h="368935">
                <a:moveTo>
                  <a:pt x="453390" y="364513"/>
                </a:moveTo>
                <a:lnTo>
                  <a:pt x="453390" y="353567"/>
                </a:lnTo>
                <a:lnTo>
                  <a:pt x="444337" y="347223"/>
                </a:lnTo>
                <a:lnTo>
                  <a:pt x="429768" y="368807"/>
                </a:lnTo>
                <a:lnTo>
                  <a:pt x="453390" y="364513"/>
                </a:lnTo>
                <a:close/>
              </a:path>
              <a:path w="497204" h="368935">
                <a:moveTo>
                  <a:pt x="451398" y="343611"/>
                </a:moveTo>
                <a:lnTo>
                  <a:pt x="450342" y="338327"/>
                </a:lnTo>
                <a:lnTo>
                  <a:pt x="444337" y="347223"/>
                </a:lnTo>
                <a:lnTo>
                  <a:pt x="451104" y="351965"/>
                </a:lnTo>
                <a:lnTo>
                  <a:pt x="451104" y="343661"/>
                </a:lnTo>
                <a:lnTo>
                  <a:pt x="451398" y="343611"/>
                </a:lnTo>
                <a:close/>
              </a:path>
              <a:path w="497204" h="368935">
                <a:moveTo>
                  <a:pt x="451554" y="344389"/>
                </a:moveTo>
                <a:lnTo>
                  <a:pt x="451398" y="343611"/>
                </a:lnTo>
                <a:lnTo>
                  <a:pt x="451104" y="343661"/>
                </a:lnTo>
                <a:lnTo>
                  <a:pt x="451554" y="344389"/>
                </a:lnTo>
                <a:close/>
              </a:path>
              <a:path w="497204" h="368935">
                <a:moveTo>
                  <a:pt x="453390" y="353567"/>
                </a:moveTo>
                <a:lnTo>
                  <a:pt x="451554" y="344389"/>
                </a:lnTo>
                <a:lnTo>
                  <a:pt x="451104" y="343661"/>
                </a:lnTo>
                <a:lnTo>
                  <a:pt x="451104" y="351965"/>
                </a:lnTo>
                <a:lnTo>
                  <a:pt x="453390" y="353567"/>
                </a:lnTo>
                <a:close/>
              </a:path>
              <a:path w="497204" h="368935">
                <a:moveTo>
                  <a:pt x="472824" y="343680"/>
                </a:moveTo>
                <a:lnTo>
                  <a:pt x="472382" y="341032"/>
                </a:lnTo>
                <a:lnTo>
                  <a:pt x="471229" y="340225"/>
                </a:lnTo>
                <a:lnTo>
                  <a:pt x="451398" y="343611"/>
                </a:lnTo>
                <a:lnTo>
                  <a:pt x="451554" y="344389"/>
                </a:lnTo>
                <a:lnTo>
                  <a:pt x="461009" y="359663"/>
                </a:lnTo>
                <a:lnTo>
                  <a:pt x="472824" y="343680"/>
                </a:lnTo>
                <a:close/>
              </a:path>
              <a:path w="497204" h="368935">
                <a:moveTo>
                  <a:pt x="482345" y="359248"/>
                </a:moveTo>
                <a:lnTo>
                  <a:pt x="482345" y="338327"/>
                </a:lnTo>
                <a:lnTo>
                  <a:pt x="473964" y="350519"/>
                </a:lnTo>
                <a:lnTo>
                  <a:pt x="472824" y="343680"/>
                </a:lnTo>
                <a:lnTo>
                  <a:pt x="461009" y="359663"/>
                </a:lnTo>
                <a:lnTo>
                  <a:pt x="451554" y="344389"/>
                </a:lnTo>
                <a:lnTo>
                  <a:pt x="453390" y="353567"/>
                </a:lnTo>
                <a:lnTo>
                  <a:pt x="453390" y="364513"/>
                </a:lnTo>
                <a:lnTo>
                  <a:pt x="482345" y="359248"/>
                </a:lnTo>
                <a:close/>
              </a:path>
              <a:path w="497204" h="368935">
                <a:moveTo>
                  <a:pt x="478536" y="316991"/>
                </a:moveTo>
                <a:lnTo>
                  <a:pt x="470097" y="311092"/>
                </a:lnTo>
                <a:lnTo>
                  <a:pt x="464058" y="320039"/>
                </a:lnTo>
                <a:lnTo>
                  <a:pt x="468630" y="319077"/>
                </a:lnTo>
                <a:lnTo>
                  <a:pt x="468630" y="318515"/>
                </a:lnTo>
                <a:lnTo>
                  <a:pt x="469997" y="318789"/>
                </a:lnTo>
                <a:lnTo>
                  <a:pt x="478536" y="316991"/>
                </a:lnTo>
                <a:close/>
              </a:path>
              <a:path w="497204" h="368935">
                <a:moveTo>
                  <a:pt x="471994" y="338704"/>
                </a:moveTo>
                <a:lnTo>
                  <a:pt x="468720" y="319058"/>
                </a:lnTo>
                <a:lnTo>
                  <a:pt x="464058" y="320039"/>
                </a:lnTo>
                <a:lnTo>
                  <a:pt x="464058" y="333155"/>
                </a:lnTo>
                <a:lnTo>
                  <a:pt x="471994" y="338704"/>
                </a:lnTo>
                <a:close/>
              </a:path>
              <a:path w="497204" h="368935">
                <a:moveTo>
                  <a:pt x="469997" y="318789"/>
                </a:moveTo>
                <a:lnTo>
                  <a:pt x="468630" y="318515"/>
                </a:lnTo>
                <a:lnTo>
                  <a:pt x="468720" y="319058"/>
                </a:lnTo>
                <a:lnTo>
                  <a:pt x="469997" y="318789"/>
                </a:lnTo>
                <a:close/>
              </a:path>
              <a:path w="497204" h="368935">
                <a:moveTo>
                  <a:pt x="468720" y="319058"/>
                </a:moveTo>
                <a:lnTo>
                  <a:pt x="468630" y="318515"/>
                </a:lnTo>
                <a:lnTo>
                  <a:pt x="468630" y="319077"/>
                </a:lnTo>
                <a:close/>
              </a:path>
              <a:path w="497204" h="368935">
                <a:moveTo>
                  <a:pt x="487680" y="322325"/>
                </a:moveTo>
                <a:lnTo>
                  <a:pt x="469997" y="318789"/>
                </a:lnTo>
                <a:lnTo>
                  <a:pt x="468720" y="319058"/>
                </a:lnTo>
                <a:lnTo>
                  <a:pt x="471994" y="338704"/>
                </a:lnTo>
                <a:lnTo>
                  <a:pt x="473593" y="339822"/>
                </a:lnTo>
                <a:lnTo>
                  <a:pt x="475519" y="339493"/>
                </a:lnTo>
                <a:lnTo>
                  <a:pt x="487680" y="322325"/>
                </a:lnTo>
                <a:close/>
              </a:path>
              <a:path w="497204" h="368935">
                <a:moveTo>
                  <a:pt x="478536" y="320497"/>
                </a:moveTo>
                <a:lnTo>
                  <a:pt x="478536" y="316991"/>
                </a:lnTo>
                <a:lnTo>
                  <a:pt x="469997" y="318789"/>
                </a:lnTo>
                <a:lnTo>
                  <a:pt x="478536" y="320497"/>
                </a:lnTo>
                <a:close/>
              </a:path>
              <a:path w="497204" h="368935">
                <a:moveTo>
                  <a:pt x="496823" y="356615"/>
                </a:moveTo>
                <a:lnTo>
                  <a:pt x="484631" y="289559"/>
                </a:lnTo>
                <a:lnTo>
                  <a:pt x="470097" y="311092"/>
                </a:lnTo>
                <a:lnTo>
                  <a:pt x="478536" y="316991"/>
                </a:lnTo>
                <a:lnTo>
                  <a:pt x="478536" y="320497"/>
                </a:lnTo>
                <a:lnTo>
                  <a:pt x="487680" y="322325"/>
                </a:lnTo>
                <a:lnTo>
                  <a:pt x="487680" y="358278"/>
                </a:lnTo>
                <a:lnTo>
                  <a:pt x="496823" y="356615"/>
                </a:lnTo>
                <a:close/>
              </a:path>
              <a:path w="497204" h="368935">
                <a:moveTo>
                  <a:pt x="472382" y="341032"/>
                </a:moveTo>
                <a:lnTo>
                  <a:pt x="472220" y="340056"/>
                </a:lnTo>
                <a:lnTo>
                  <a:pt x="471229" y="340225"/>
                </a:lnTo>
                <a:lnTo>
                  <a:pt x="472382" y="341032"/>
                </a:lnTo>
                <a:close/>
              </a:path>
              <a:path w="497204" h="368935">
                <a:moveTo>
                  <a:pt x="473593" y="339822"/>
                </a:moveTo>
                <a:lnTo>
                  <a:pt x="471994" y="338704"/>
                </a:lnTo>
                <a:lnTo>
                  <a:pt x="472220" y="340056"/>
                </a:lnTo>
                <a:lnTo>
                  <a:pt x="473593" y="339822"/>
                </a:lnTo>
                <a:close/>
              </a:path>
              <a:path w="497204" h="368935">
                <a:moveTo>
                  <a:pt x="482345" y="338327"/>
                </a:moveTo>
                <a:lnTo>
                  <a:pt x="475519" y="339493"/>
                </a:lnTo>
                <a:lnTo>
                  <a:pt x="474726" y="340613"/>
                </a:lnTo>
                <a:lnTo>
                  <a:pt x="473593" y="339822"/>
                </a:lnTo>
                <a:lnTo>
                  <a:pt x="472220" y="340056"/>
                </a:lnTo>
                <a:lnTo>
                  <a:pt x="472382" y="341032"/>
                </a:lnTo>
                <a:lnTo>
                  <a:pt x="473964" y="342137"/>
                </a:lnTo>
                <a:lnTo>
                  <a:pt x="473964" y="350519"/>
                </a:lnTo>
                <a:lnTo>
                  <a:pt x="482345" y="338327"/>
                </a:lnTo>
                <a:close/>
              </a:path>
              <a:path w="497204" h="368935">
                <a:moveTo>
                  <a:pt x="473964" y="342137"/>
                </a:moveTo>
                <a:lnTo>
                  <a:pt x="472382" y="341032"/>
                </a:lnTo>
                <a:lnTo>
                  <a:pt x="472824" y="343680"/>
                </a:lnTo>
                <a:lnTo>
                  <a:pt x="473964" y="342137"/>
                </a:lnTo>
                <a:close/>
              </a:path>
              <a:path w="497204" h="368935">
                <a:moveTo>
                  <a:pt x="473964" y="350519"/>
                </a:moveTo>
                <a:lnTo>
                  <a:pt x="473964" y="342137"/>
                </a:lnTo>
                <a:lnTo>
                  <a:pt x="472824" y="343680"/>
                </a:lnTo>
                <a:lnTo>
                  <a:pt x="473964" y="350519"/>
                </a:lnTo>
                <a:close/>
              </a:path>
              <a:path w="497204" h="368935">
                <a:moveTo>
                  <a:pt x="475519" y="339493"/>
                </a:moveTo>
                <a:lnTo>
                  <a:pt x="473593" y="339822"/>
                </a:lnTo>
                <a:lnTo>
                  <a:pt x="474726" y="340613"/>
                </a:lnTo>
                <a:lnTo>
                  <a:pt x="475519" y="339493"/>
                </a:lnTo>
                <a:close/>
              </a:path>
              <a:path w="497204" h="368935">
                <a:moveTo>
                  <a:pt x="487680" y="358278"/>
                </a:moveTo>
                <a:lnTo>
                  <a:pt x="487680" y="322325"/>
                </a:lnTo>
                <a:lnTo>
                  <a:pt x="475519" y="339493"/>
                </a:lnTo>
                <a:lnTo>
                  <a:pt x="482345" y="338327"/>
                </a:lnTo>
                <a:lnTo>
                  <a:pt x="482345" y="359248"/>
                </a:lnTo>
                <a:lnTo>
                  <a:pt x="487680" y="358278"/>
                </a:lnTo>
                <a:close/>
              </a:path>
            </a:pathLst>
          </a:custGeom>
          <a:solidFill>
            <a:srgbClr val="1D7411"/>
          </a:solidFill>
        </p:spPr>
        <p:txBody>
          <a:bodyPr wrap="square" lIns="0" tIns="0" rIns="0" bIns="0" rtlCol="0"/>
          <a:lstStyle/>
          <a:p>
            <a:endParaRPr sz="1588"/>
          </a:p>
        </p:txBody>
      </p:sp>
      <p:sp>
        <p:nvSpPr>
          <p:cNvPr id="53" name="object 53"/>
          <p:cNvSpPr/>
          <p:nvPr/>
        </p:nvSpPr>
        <p:spPr>
          <a:xfrm>
            <a:off x="1726378" y="1574651"/>
            <a:ext cx="702049" cy="625288"/>
          </a:xfrm>
          <a:custGeom>
            <a:avLst/>
            <a:gdLst/>
            <a:ahLst/>
            <a:cxnLst/>
            <a:rect l="l" t="t" r="r" b="b"/>
            <a:pathLst>
              <a:path w="795655" h="708660">
                <a:moveTo>
                  <a:pt x="795528" y="354329"/>
                </a:moveTo>
                <a:lnTo>
                  <a:pt x="790315" y="296821"/>
                </a:lnTo>
                <a:lnTo>
                  <a:pt x="775228" y="242279"/>
                </a:lnTo>
                <a:lnTo>
                  <a:pt x="751088" y="191431"/>
                </a:lnTo>
                <a:lnTo>
                  <a:pt x="718718" y="145005"/>
                </a:lnTo>
                <a:lnTo>
                  <a:pt x="678942" y="103727"/>
                </a:lnTo>
                <a:lnTo>
                  <a:pt x="632581" y="68323"/>
                </a:lnTo>
                <a:lnTo>
                  <a:pt x="580461" y="39522"/>
                </a:lnTo>
                <a:lnTo>
                  <a:pt x="523402" y="18050"/>
                </a:lnTo>
                <a:lnTo>
                  <a:pt x="462229" y="4633"/>
                </a:lnTo>
                <a:lnTo>
                  <a:pt x="397764" y="0"/>
                </a:lnTo>
                <a:lnTo>
                  <a:pt x="365171" y="1173"/>
                </a:lnTo>
                <a:lnTo>
                  <a:pt x="302249" y="10289"/>
                </a:lnTo>
                <a:lnTo>
                  <a:pt x="243030" y="27824"/>
                </a:lnTo>
                <a:lnTo>
                  <a:pt x="188337" y="53052"/>
                </a:lnTo>
                <a:lnTo>
                  <a:pt x="138994" y="85245"/>
                </a:lnTo>
                <a:lnTo>
                  <a:pt x="95823" y="123677"/>
                </a:lnTo>
                <a:lnTo>
                  <a:pt x="59647" y="167620"/>
                </a:lnTo>
                <a:lnTo>
                  <a:pt x="31289" y="216348"/>
                </a:lnTo>
                <a:lnTo>
                  <a:pt x="11572" y="269133"/>
                </a:lnTo>
                <a:lnTo>
                  <a:pt x="1320" y="325250"/>
                </a:lnTo>
                <a:lnTo>
                  <a:pt x="0" y="354329"/>
                </a:lnTo>
                <a:lnTo>
                  <a:pt x="1320" y="383409"/>
                </a:lnTo>
                <a:lnTo>
                  <a:pt x="11572" y="439526"/>
                </a:lnTo>
                <a:lnTo>
                  <a:pt x="31289" y="492311"/>
                </a:lnTo>
                <a:lnTo>
                  <a:pt x="59647" y="541039"/>
                </a:lnTo>
                <a:lnTo>
                  <a:pt x="95823" y="584982"/>
                </a:lnTo>
                <a:lnTo>
                  <a:pt x="138994" y="623414"/>
                </a:lnTo>
                <a:lnTo>
                  <a:pt x="188337" y="655607"/>
                </a:lnTo>
                <a:lnTo>
                  <a:pt x="243030" y="680835"/>
                </a:lnTo>
                <a:lnTo>
                  <a:pt x="302249" y="698370"/>
                </a:lnTo>
                <a:lnTo>
                  <a:pt x="365171" y="707486"/>
                </a:lnTo>
                <a:lnTo>
                  <a:pt x="397764" y="708659"/>
                </a:lnTo>
                <a:lnTo>
                  <a:pt x="430356" y="707486"/>
                </a:lnTo>
                <a:lnTo>
                  <a:pt x="493278" y="698370"/>
                </a:lnTo>
                <a:lnTo>
                  <a:pt x="552497" y="680835"/>
                </a:lnTo>
                <a:lnTo>
                  <a:pt x="607190" y="655607"/>
                </a:lnTo>
                <a:lnTo>
                  <a:pt x="656533" y="623414"/>
                </a:lnTo>
                <a:lnTo>
                  <a:pt x="699704" y="584982"/>
                </a:lnTo>
                <a:lnTo>
                  <a:pt x="735880" y="541039"/>
                </a:lnTo>
                <a:lnTo>
                  <a:pt x="764238" y="492311"/>
                </a:lnTo>
                <a:lnTo>
                  <a:pt x="783955" y="439526"/>
                </a:lnTo>
                <a:lnTo>
                  <a:pt x="794207" y="383409"/>
                </a:lnTo>
                <a:lnTo>
                  <a:pt x="795528" y="354329"/>
                </a:lnTo>
                <a:close/>
              </a:path>
            </a:pathLst>
          </a:custGeom>
          <a:solidFill>
            <a:srgbClr val="FFDE99"/>
          </a:solidFill>
        </p:spPr>
        <p:txBody>
          <a:bodyPr wrap="square" lIns="0" tIns="0" rIns="0" bIns="0" rtlCol="0"/>
          <a:lstStyle/>
          <a:p>
            <a:endParaRPr sz="1588"/>
          </a:p>
        </p:txBody>
      </p:sp>
      <p:sp>
        <p:nvSpPr>
          <p:cNvPr id="54" name="object 54"/>
          <p:cNvSpPr/>
          <p:nvPr/>
        </p:nvSpPr>
        <p:spPr>
          <a:xfrm>
            <a:off x="1717638" y="1565237"/>
            <a:ext cx="720538" cy="644338"/>
          </a:xfrm>
          <a:custGeom>
            <a:avLst/>
            <a:gdLst/>
            <a:ahLst/>
            <a:cxnLst/>
            <a:rect l="l" t="t" r="r" b="b"/>
            <a:pathLst>
              <a:path w="816610" h="730250">
                <a:moveTo>
                  <a:pt x="816102" y="364236"/>
                </a:moveTo>
                <a:lnTo>
                  <a:pt x="811530" y="308610"/>
                </a:lnTo>
                <a:lnTo>
                  <a:pt x="797639" y="256056"/>
                </a:lnTo>
                <a:lnTo>
                  <a:pt x="776253" y="207513"/>
                </a:lnTo>
                <a:lnTo>
                  <a:pt x="748153" y="163292"/>
                </a:lnTo>
                <a:lnTo>
                  <a:pt x="714119" y="123703"/>
                </a:lnTo>
                <a:lnTo>
                  <a:pt x="674931" y="89053"/>
                </a:lnTo>
                <a:lnTo>
                  <a:pt x="631371" y="59655"/>
                </a:lnTo>
                <a:lnTo>
                  <a:pt x="584217" y="35817"/>
                </a:lnTo>
                <a:lnTo>
                  <a:pt x="534252" y="17849"/>
                </a:lnTo>
                <a:lnTo>
                  <a:pt x="482254" y="6060"/>
                </a:lnTo>
                <a:lnTo>
                  <a:pt x="429006" y="762"/>
                </a:lnTo>
                <a:lnTo>
                  <a:pt x="407670" y="0"/>
                </a:lnTo>
                <a:lnTo>
                  <a:pt x="387096" y="762"/>
                </a:lnTo>
                <a:lnTo>
                  <a:pt x="333878" y="6043"/>
                </a:lnTo>
                <a:lnTo>
                  <a:pt x="281820" y="17825"/>
                </a:lnTo>
                <a:lnTo>
                  <a:pt x="231733" y="35804"/>
                </a:lnTo>
                <a:lnTo>
                  <a:pt x="184417" y="59680"/>
                </a:lnTo>
                <a:lnTo>
                  <a:pt x="140725" y="89120"/>
                </a:lnTo>
                <a:lnTo>
                  <a:pt x="101428" y="123845"/>
                </a:lnTo>
                <a:lnTo>
                  <a:pt x="67352" y="163539"/>
                </a:lnTo>
                <a:lnTo>
                  <a:pt x="39309" y="207896"/>
                </a:lnTo>
                <a:lnTo>
                  <a:pt x="18111" y="256609"/>
                </a:lnTo>
                <a:lnTo>
                  <a:pt x="4571" y="309372"/>
                </a:lnTo>
                <a:lnTo>
                  <a:pt x="0" y="345948"/>
                </a:lnTo>
                <a:lnTo>
                  <a:pt x="0" y="384048"/>
                </a:lnTo>
                <a:lnTo>
                  <a:pt x="4572" y="420624"/>
                </a:lnTo>
                <a:lnTo>
                  <a:pt x="8382" y="438912"/>
                </a:lnTo>
                <a:lnTo>
                  <a:pt x="16149" y="466543"/>
                </a:lnTo>
                <a:lnTo>
                  <a:pt x="20574" y="478457"/>
                </a:lnTo>
                <a:lnTo>
                  <a:pt x="20574" y="364236"/>
                </a:lnTo>
                <a:lnTo>
                  <a:pt x="21336" y="346710"/>
                </a:lnTo>
                <a:lnTo>
                  <a:pt x="30998" y="286001"/>
                </a:lnTo>
                <a:lnTo>
                  <a:pt x="48743" y="236263"/>
                </a:lnTo>
                <a:lnTo>
                  <a:pt x="73822" y="190910"/>
                </a:lnTo>
                <a:lnTo>
                  <a:pt x="105370" y="150248"/>
                </a:lnTo>
                <a:lnTo>
                  <a:pt x="142523" y="114581"/>
                </a:lnTo>
                <a:lnTo>
                  <a:pt x="184431" y="84207"/>
                </a:lnTo>
                <a:lnTo>
                  <a:pt x="230187" y="59454"/>
                </a:lnTo>
                <a:lnTo>
                  <a:pt x="278969" y="40603"/>
                </a:lnTo>
                <a:lnTo>
                  <a:pt x="329899" y="27968"/>
                </a:lnTo>
                <a:lnTo>
                  <a:pt x="382113" y="21853"/>
                </a:lnTo>
                <a:lnTo>
                  <a:pt x="407670" y="21350"/>
                </a:lnTo>
                <a:lnTo>
                  <a:pt x="429006" y="21394"/>
                </a:lnTo>
                <a:lnTo>
                  <a:pt x="473032" y="25774"/>
                </a:lnTo>
                <a:lnTo>
                  <a:pt x="522183" y="36201"/>
                </a:lnTo>
                <a:lnTo>
                  <a:pt x="569624" y="52498"/>
                </a:lnTo>
                <a:lnTo>
                  <a:pt x="614585" y="74349"/>
                </a:lnTo>
                <a:lnTo>
                  <a:pt x="656297" y="101438"/>
                </a:lnTo>
                <a:lnTo>
                  <a:pt x="693989" y="133448"/>
                </a:lnTo>
                <a:lnTo>
                  <a:pt x="726894" y="170066"/>
                </a:lnTo>
                <a:lnTo>
                  <a:pt x="754240" y="210974"/>
                </a:lnTo>
                <a:lnTo>
                  <a:pt x="775259" y="255858"/>
                </a:lnTo>
                <a:lnTo>
                  <a:pt x="789182" y="304400"/>
                </a:lnTo>
                <a:lnTo>
                  <a:pt x="794766" y="347472"/>
                </a:lnTo>
                <a:lnTo>
                  <a:pt x="794766" y="480733"/>
                </a:lnTo>
                <a:lnTo>
                  <a:pt x="801061" y="462859"/>
                </a:lnTo>
                <a:lnTo>
                  <a:pt x="807866" y="437183"/>
                </a:lnTo>
                <a:lnTo>
                  <a:pt x="812658" y="410644"/>
                </a:lnTo>
                <a:lnTo>
                  <a:pt x="815340" y="383286"/>
                </a:lnTo>
                <a:lnTo>
                  <a:pt x="816102" y="364236"/>
                </a:lnTo>
                <a:close/>
              </a:path>
              <a:path w="816610" h="730250">
                <a:moveTo>
                  <a:pt x="794766" y="480733"/>
                </a:moveTo>
                <a:lnTo>
                  <a:pt x="794766" y="382524"/>
                </a:lnTo>
                <a:lnTo>
                  <a:pt x="793242" y="400050"/>
                </a:lnTo>
                <a:lnTo>
                  <a:pt x="789090" y="425710"/>
                </a:lnTo>
                <a:lnTo>
                  <a:pt x="775040" y="474395"/>
                </a:lnTo>
                <a:lnTo>
                  <a:pt x="753953" y="519323"/>
                </a:lnTo>
                <a:lnTo>
                  <a:pt x="726581" y="560203"/>
                </a:lnTo>
                <a:lnTo>
                  <a:pt x="693674" y="596743"/>
                </a:lnTo>
                <a:lnTo>
                  <a:pt x="655982" y="628653"/>
                </a:lnTo>
                <a:lnTo>
                  <a:pt x="614257" y="655641"/>
                </a:lnTo>
                <a:lnTo>
                  <a:pt x="569249" y="677416"/>
                </a:lnTo>
                <a:lnTo>
                  <a:pt x="521709" y="693687"/>
                </a:lnTo>
                <a:lnTo>
                  <a:pt x="472388" y="704162"/>
                </a:lnTo>
                <a:lnTo>
                  <a:pt x="407670" y="708660"/>
                </a:lnTo>
                <a:lnTo>
                  <a:pt x="382113" y="707970"/>
                </a:lnTo>
                <a:lnTo>
                  <a:pt x="331591" y="702001"/>
                </a:lnTo>
                <a:lnTo>
                  <a:pt x="282302" y="690083"/>
                </a:lnTo>
                <a:lnTo>
                  <a:pt x="235025" y="672441"/>
                </a:lnTo>
                <a:lnTo>
                  <a:pt x="190505" y="649297"/>
                </a:lnTo>
                <a:lnTo>
                  <a:pt x="149486" y="620873"/>
                </a:lnTo>
                <a:lnTo>
                  <a:pt x="112713" y="587391"/>
                </a:lnTo>
                <a:lnTo>
                  <a:pt x="80930" y="549073"/>
                </a:lnTo>
                <a:lnTo>
                  <a:pt x="54883" y="506141"/>
                </a:lnTo>
                <a:lnTo>
                  <a:pt x="35315" y="458817"/>
                </a:lnTo>
                <a:lnTo>
                  <a:pt x="25146" y="416814"/>
                </a:lnTo>
                <a:lnTo>
                  <a:pt x="20574" y="364236"/>
                </a:lnTo>
                <a:lnTo>
                  <a:pt x="20574" y="478457"/>
                </a:lnTo>
                <a:lnTo>
                  <a:pt x="37742" y="518242"/>
                </a:lnTo>
                <a:lnTo>
                  <a:pt x="66678" y="564959"/>
                </a:lnTo>
                <a:lnTo>
                  <a:pt x="102077" y="606426"/>
                </a:lnTo>
                <a:lnTo>
                  <a:pt x="143061" y="642370"/>
                </a:lnTo>
                <a:lnTo>
                  <a:pt x="188750" y="672521"/>
                </a:lnTo>
                <a:lnTo>
                  <a:pt x="238265" y="696607"/>
                </a:lnTo>
                <a:lnTo>
                  <a:pt x="290727" y="714357"/>
                </a:lnTo>
                <a:lnTo>
                  <a:pt x="345257" y="725500"/>
                </a:lnTo>
                <a:lnTo>
                  <a:pt x="400975" y="729765"/>
                </a:lnTo>
                <a:lnTo>
                  <a:pt x="429006" y="729234"/>
                </a:lnTo>
                <a:lnTo>
                  <a:pt x="470154" y="725424"/>
                </a:lnTo>
                <a:lnTo>
                  <a:pt x="522509" y="715044"/>
                </a:lnTo>
                <a:lnTo>
                  <a:pt x="572947" y="698445"/>
                </a:lnTo>
                <a:lnTo>
                  <a:pt x="620700" y="675974"/>
                </a:lnTo>
                <a:lnTo>
                  <a:pt x="665001" y="647975"/>
                </a:lnTo>
                <a:lnTo>
                  <a:pt x="705083" y="614795"/>
                </a:lnTo>
                <a:lnTo>
                  <a:pt x="740178" y="576780"/>
                </a:lnTo>
                <a:lnTo>
                  <a:pt x="769518" y="534276"/>
                </a:lnTo>
                <a:lnTo>
                  <a:pt x="792337" y="487628"/>
                </a:lnTo>
                <a:lnTo>
                  <a:pt x="794766" y="480733"/>
                </a:lnTo>
                <a:close/>
              </a:path>
            </a:pathLst>
          </a:custGeom>
          <a:solidFill>
            <a:srgbClr val="1D7411"/>
          </a:solidFill>
        </p:spPr>
        <p:txBody>
          <a:bodyPr wrap="square" lIns="0" tIns="0" rIns="0" bIns="0" rtlCol="0"/>
          <a:lstStyle/>
          <a:p>
            <a:endParaRPr sz="1588"/>
          </a:p>
        </p:txBody>
      </p:sp>
      <p:sp>
        <p:nvSpPr>
          <p:cNvPr id="55" name="object 55"/>
          <p:cNvSpPr/>
          <p:nvPr/>
        </p:nvSpPr>
        <p:spPr>
          <a:xfrm>
            <a:off x="1874296" y="1696346"/>
            <a:ext cx="406101" cy="405429"/>
          </a:xfrm>
          <a:prstGeom prst="rect">
            <a:avLst/>
          </a:prstGeom>
          <a:blipFill>
            <a:blip r:embed="rId9" cstate="print"/>
            <a:stretch>
              <a:fillRect/>
            </a:stretch>
          </a:blipFill>
        </p:spPr>
        <p:txBody>
          <a:bodyPr wrap="square" lIns="0" tIns="0" rIns="0" bIns="0" rtlCol="0"/>
          <a:lstStyle/>
          <a:p>
            <a:endParaRPr sz="1588"/>
          </a:p>
        </p:txBody>
      </p:sp>
      <p:sp>
        <p:nvSpPr>
          <p:cNvPr id="56" name="object 56"/>
          <p:cNvSpPr/>
          <p:nvPr/>
        </p:nvSpPr>
        <p:spPr>
          <a:xfrm>
            <a:off x="2520426" y="1852333"/>
            <a:ext cx="214592" cy="80122"/>
          </a:xfrm>
          <a:custGeom>
            <a:avLst/>
            <a:gdLst/>
            <a:ahLst/>
            <a:cxnLst/>
            <a:rect l="l" t="t" r="r" b="b"/>
            <a:pathLst>
              <a:path w="243205" h="90805">
                <a:moveTo>
                  <a:pt x="198120" y="67818"/>
                </a:moveTo>
                <a:lnTo>
                  <a:pt x="198120" y="22098"/>
                </a:lnTo>
                <a:lnTo>
                  <a:pt x="0" y="22098"/>
                </a:lnTo>
                <a:lnTo>
                  <a:pt x="0" y="67818"/>
                </a:lnTo>
                <a:lnTo>
                  <a:pt x="198120" y="67818"/>
                </a:lnTo>
                <a:close/>
              </a:path>
              <a:path w="243205" h="90805">
                <a:moveTo>
                  <a:pt x="243078" y="44958"/>
                </a:moveTo>
                <a:lnTo>
                  <a:pt x="198120" y="0"/>
                </a:lnTo>
                <a:lnTo>
                  <a:pt x="198120" y="90678"/>
                </a:lnTo>
                <a:lnTo>
                  <a:pt x="243078" y="44958"/>
                </a:lnTo>
                <a:close/>
              </a:path>
            </a:pathLst>
          </a:custGeom>
          <a:solidFill>
            <a:srgbClr val="6B6C72"/>
          </a:solidFill>
        </p:spPr>
        <p:txBody>
          <a:bodyPr wrap="square" lIns="0" tIns="0" rIns="0" bIns="0" rtlCol="0"/>
          <a:lstStyle/>
          <a:p>
            <a:endParaRPr sz="1588"/>
          </a:p>
        </p:txBody>
      </p:sp>
      <p:sp>
        <p:nvSpPr>
          <p:cNvPr id="57" name="object 57"/>
          <p:cNvSpPr/>
          <p:nvPr/>
        </p:nvSpPr>
        <p:spPr>
          <a:xfrm>
            <a:off x="2511686" y="1829471"/>
            <a:ext cx="237004" cy="125506"/>
          </a:xfrm>
          <a:custGeom>
            <a:avLst/>
            <a:gdLst/>
            <a:ahLst/>
            <a:cxnLst/>
            <a:rect l="l" t="t" r="r" b="b"/>
            <a:pathLst>
              <a:path w="268605" h="142239">
                <a:moveTo>
                  <a:pt x="206840" y="39200"/>
                </a:moveTo>
                <a:lnTo>
                  <a:pt x="205740" y="38099"/>
                </a:lnTo>
                <a:lnTo>
                  <a:pt x="0" y="38100"/>
                </a:lnTo>
                <a:lnTo>
                  <a:pt x="0" y="104393"/>
                </a:lnTo>
                <a:lnTo>
                  <a:pt x="9906" y="104393"/>
                </a:lnTo>
                <a:lnTo>
                  <a:pt x="9906" y="58674"/>
                </a:lnTo>
                <a:lnTo>
                  <a:pt x="20574" y="48006"/>
                </a:lnTo>
                <a:lnTo>
                  <a:pt x="20574" y="58674"/>
                </a:lnTo>
                <a:lnTo>
                  <a:pt x="197358" y="58673"/>
                </a:lnTo>
                <a:lnTo>
                  <a:pt x="197358" y="48005"/>
                </a:lnTo>
                <a:lnTo>
                  <a:pt x="206840" y="39200"/>
                </a:lnTo>
                <a:close/>
              </a:path>
              <a:path w="268605" h="142239">
                <a:moveTo>
                  <a:pt x="20574" y="58674"/>
                </a:moveTo>
                <a:lnTo>
                  <a:pt x="20574" y="48006"/>
                </a:lnTo>
                <a:lnTo>
                  <a:pt x="9906" y="58674"/>
                </a:lnTo>
                <a:lnTo>
                  <a:pt x="20574" y="58674"/>
                </a:lnTo>
                <a:close/>
              </a:path>
              <a:path w="268605" h="142239">
                <a:moveTo>
                  <a:pt x="20574" y="83058"/>
                </a:moveTo>
                <a:lnTo>
                  <a:pt x="20574" y="58674"/>
                </a:lnTo>
                <a:lnTo>
                  <a:pt x="9906" y="58674"/>
                </a:lnTo>
                <a:lnTo>
                  <a:pt x="9906" y="83058"/>
                </a:lnTo>
                <a:lnTo>
                  <a:pt x="20574" y="83058"/>
                </a:lnTo>
                <a:close/>
              </a:path>
              <a:path w="268605" h="142239">
                <a:moveTo>
                  <a:pt x="217932" y="91439"/>
                </a:moveTo>
                <a:lnTo>
                  <a:pt x="217932" y="83057"/>
                </a:lnTo>
                <a:lnTo>
                  <a:pt x="9906" y="83058"/>
                </a:lnTo>
                <a:lnTo>
                  <a:pt x="20574" y="93726"/>
                </a:lnTo>
                <a:lnTo>
                  <a:pt x="20574" y="104393"/>
                </a:lnTo>
                <a:lnTo>
                  <a:pt x="197358" y="104393"/>
                </a:lnTo>
                <a:lnTo>
                  <a:pt x="197358" y="93725"/>
                </a:lnTo>
                <a:lnTo>
                  <a:pt x="206501" y="102869"/>
                </a:lnTo>
                <a:lnTo>
                  <a:pt x="217932" y="91439"/>
                </a:lnTo>
                <a:close/>
              </a:path>
              <a:path w="268605" h="142239">
                <a:moveTo>
                  <a:pt x="20574" y="104393"/>
                </a:moveTo>
                <a:lnTo>
                  <a:pt x="20574" y="93726"/>
                </a:lnTo>
                <a:lnTo>
                  <a:pt x="9906" y="83058"/>
                </a:lnTo>
                <a:lnTo>
                  <a:pt x="9906" y="104393"/>
                </a:lnTo>
                <a:lnTo>
                  <a:pt x="20574" y="104393"/>
                </a:lnTo>
                <a:close/>
              </a:path>
              <a:path w="268605" h="142239">
                <a:moveTo>
                  <a:pt x="268224" y="70865"/>
                </a:moveTo>
                <a:lnTo>
                  <a:pt x="197358" y="0"/>
                </a:lnTo>
                <a:lnTo>
                  <a:pt x="197358" y="38099"/>
                </a:lnTo>
                <a:lnTo>
                  <a:pt x="200406" y="38099"/>
                </a:lnTo>
                <a:lnTo>
                  <a:pt x="200406" y="32765"/>
                </a:lnTo>
                <a:lnTo>
                  <a:pt x="217932" y="25907"/>
                </a:lnTo>
                <a:lnTo>
                  <a:pt x="217932" y="50292"/>
                </a:lnTo>
                <a:lnTo>
                  <a:pt x="238505" y="70865"/>
                </a:lnTo>
                <a:lnTo>
                  <a:pt x="246126" y="63245"/>
                </a:lnTo>
                <a:lnTo>
                  <a:pt x="246126" y="92964"/>
                </a:lnTo>
                <a:lnTo>
                  <a:pt x="268224" y="70865"/>
                </a:lnTo>
                <a:close/>
              </a:path>
              <a:path w="268605" h="142239">
                <a:moveTo>
                  <a:pt x="217932" y="58673"/>
                </a:moveTo>
                <a:lnTo>
                  <a:pt x="217932" y="50292"/>
                </a:lnTo>
                <a:lnTo>
                  <a:pt x="206840" y="39200"/>
                </a:lnTo>
                <a:lnTo>
                  <a:pt x="197358" y="48005"/>
                </a:lnTo>
                <a:lnTo>
                  <a:pt x="197358" y="58673"/>
                </a:lnTo>
                <a:lnTo>
                  <a:pt x="217932" y="58673"/>
                </a:lnTo>
                <a:close/>
              </a:path>
              <a:path w="268605" h="142239">
                <a:moveTo>
                  <a:pt x="206501" y="102869"/>
                </a:moveTo>
                <a:lnTo>
                  <a:pt x="197358" y="93725"/>
                </a:lnTo>
                <a:lnTo>
                  <a:pt x="197358" y="104393"/>
                </a:lnTo>
                <a:lnTo>
                  <a:pt x="204978" y="104393"/>
                </a:lnTo>
                <a:lnTo>
                  <a:pt x="206501" y="102869"/>
                </a:lnTo>
                <a:close/>
              </a:path>
              <a:path w="268605" h="142239">
                <a:moveTo>
                  <a:pt x="204978" y="104393"/>
                </a:moveTo>
                <a:lnTo>
                  <a:pt x="197358" y="104393"/>
                </a:lnTo>
                <a:lnTo>
                  <a:pt x="197358" y="141731"/>
                </a:lnTo>
                <a:lnTo>
                  <a:pt x="200406" y="138683"/>
                </a:lnTo>
                <a:lnTo>
                  <a:pt x="200406" y="108965"/>
                </a:lnTo>
                <a:lnTo>
                  <a:pt x="204978" y="104393"/>
                </a:lnTo>
                <a:close/>
              </a:path>
              <a:path w="268605" h="142239">
                <a:moveTo>
                  <a:pt x="217932" y="50292"/>
                </a:moveTo>
                <a:lnTo>
                  <a:pt x="217932" y="25907"/>
                </a:lnTo>
                <a:lnTo>
                  <a:pt x="200406" y="32765"/>
                </a:lnTo>
                <a:lnTo>
                  <a:pt x="205740" y="38099"/>
                </a:lnTo>
                <a:lnTo>
                  <a:pt x="208026" y="38099"/>
                </a:lnTo>
                <a:lnTo>
                  <a:pt x="208026" y="40385"/>
                </a:lnTo>
                <a:lnTo>
                  <a:pt x="217932" y="50292"/>
                </a:lnTo>
                <a:close/>
              </a:path>
              <a:path w="268605" h="142239">
                <a:moveTo>
                  <a:pt x="205740" y="38099"/>
                </a:moveTo>
                <a:lnTo>
                  <a:pt x="200406" y="32765"/>
                </a:lnTo>
                <a:lnTo>
                  <a:pt x="200406" y="38099"/>
                </a:lnTo>
                <a:lnTo>
                  <a:pt x="205740" y="38099"/>
                </a:lnTo>
                <a:close/>
              </a:path>
              <a:path w="268605" h="142239">
                <a:moveTo>
                  <a:pt x="208026" y="112279"/>
                </a:moveTo>
                <a:lnTo>
                  <a:pt x="208026" y="104393"/>
                </a:lnTo>
                <a:lnTo>
                  <a:pt x="204978" y="104393"/>
                </a:lnTo>
                <a:lnTo>
                  <a:pt x="200406" y="108965"/>
                </a:lnTo>
                <a:lnTo>
                  <a:pt x="208026" y="112279"/>
                </a:lnTo>
                <a:close/>
              </a:path>
              <a:path w="268605" h="142239">
                <a:moveTo>
                  <a:pt x="217932" y="121157"/>
                </a:moveTo>
                <a:lnTo>
                  <a:pt x="217932" y="116586"/>
                </a:lnTo>
                <a:lnTo>
                  <a:pt x="200406" y="108965"/>
                </a:lnTo>
                <a:lnTo>
                  <a:pt x="200406" y="138683"/>
                </a:lnTo>
                <a:lnTo>
                  <a:pt x="217932" y="121157"/>
                </a:lnTo>
                <a:close/>
              </a:path>
              <a:path w="268605" h="142239">
                <a:moveTo>
                  <a:pt x="208026" y="104393"/>
                </a:moveTo>
                <a:lnTo>
                  <a:pt x="206501" y="102869"/>
                </a:lnTo>
                <a:lnTo>
                  <a:pt x="204978" y="104393"/>
                </a:lnTo>
                <a:lnTo>
                  <a:pt x="208026" y="104393"/>
                </a:lnTo>
                <a:close/>
              </a:path>
              <a:path w="268605" h="142239">
                <a:moveTo>
                  <a:pt x="208026" y="38099"/>
                </a:moveTo>
                <a:lnTo>
                  <a:pt x="205740" y="38099"/>
                </a:lnTo>
                <a:lnTo>
                  <a:pt x="206840" y="39200"/>
                </a:lnTo>
                <a:lnTo>
                  <a:pt x="208026" y="38099"/>
                </a:lnTo>
                <a:close/>
              </a:path>
              <a:path w="268605" h="142239">
                <a:moveTo>
                  <a:pt x="246126" y="92964"/>
                </a:moveTo>
                <a:lnTo>
                  <a:pt x="246126" y="78485"/>
                </a:lnTo>
                <a:lnTo>
                  <a:pt x="238505" y="70865"/>
                </a:lnTo>
                <a:lnTo>
                  <a:pt x="206501" y="102869"/>
                </a:lnTo>
                <a:lnTo>
                  <a:pt x="208026" y="104393"/>
                </a:lnTo>
                <a:lnTo>
                  <a:pt x="208026" y="112279"/>
                </a:lnTo>
                <a:lnTo>
                  <a:pt x="217932" y="116586"/>
                </a:lnTo>
                <a:lnTo>
                  <a:pt x="217932" y="121157"/>
                </a:lnTo>
                <a:lnTo>
                  <a:pt x="246126" y="92964"/>
                </a:lnTo>
                <a:close/>
              </a:path>
              <a:path w="268605" h="142239">
                <a:moveTo>
                  <a:pt x="208026" y="40385"/>
                </a:moveTo>
                <a:lnTo>
                  <a:pt x="208026" y="38099"/>
                </a:lnTo>
                <a:lnTo>
                  <a:pt x="206840" y="39200"/>
                </a:lnTo>
                <a:lnTo>
                  <a:pt x="208026" y="40385"/>
                </a:lnTo>
                <a:close/>
              </a:path>
              <a:path w="268605" h="142239">
                <a:moveTo>
                  <a:pt x="246126" y="78485"/>
                </a:moveTo>
                <a:lnTo>
                  <a:pt x="246126" y="63245"/>
                </a:lnTo>
                <a:lnTo>
                  <a:pt x="238505" y="70865"/>
                </a:lnTo>
                <a:lnTo>
                  <a:pt x="246126" y="78485"/>
                </a:lnTo>
                <a:close/>
              </a:path>
            </a:pathLst>
          </a:custGeom>
          <a:solidFill>
            <a:srgbClr val="1D7411"/>
          </a:solidFill>
        </p:spPr>
        <p:txBody>
          <a:bodyPr wrap="square" lIns="0" tIns="0" rIns="0" bIns="0" rtlCol="0"/>
          <a:lstStyle/>
          <a:p>
            <a:endParaRPr sz="1588"/>
          </a:p>
        </p:txBody>
      </p:sp>
      <p:sp>
        <p:nvSpPr>
          <p:cNvPr id="58" name="object 58"/>
          <p:cNvSpPr/>
          <p:nvPr/>
        </p:nvSpPr>
        <p:spPr>
          <a:xfrm>
            <a:off x="3574676" y="2105137"/>
            <a:ext cx="212912" cy="156882"/>
          </a:xfrm>
          <a:custGeom>
            <a:avLst/>
            <a:gdLst/>
            <a:ahLst/>
            <a:cxnLst/>
            <a:rect l="l" t="t" r="r" b="b"/>
            <a:pathLst>
              <a:path w="241300" h="177800">
                <a:moveTo>
                  <a:pt x="240792" y="172973"/>
                </a:moveTo>
                <a:lnTo>
                  <a:pt x="236220" y="146303"/>
                </a:lnTo>
                <a:lnTo>
                  <a:pt x="230886" y="153923"/>
                </a:lnTo>
                <a:lnTo>
                  <a:pt x="10667" y="0"/>
                </a:lnTo>
                <a:lnTo>
                  <a:pt x="0" y="15239"/>
                </a:lnTo>
                <a:lnTo>
                  <a:pt x="219456" y="169925"/>
                </a:lnTo>
                <a:lnTo>
                  <a:pt x="219456" y="176631"/>
                </a:lnTo>
                <a:lnTo>
                  <a:pt x="240792" y="172973"/>
                </a:lnTo>
                <a:close/>
              </a:path>
              <a:path w="241300" h="177800">
                <a:moveTo>
                  <a:pt x="219456" y="176631"/>
                </a:moveTo>
                <a:lnTo>
                  <a:pt x="219456" y="169925"/>
                </a:lnTo>
                <a:lnTo>
                  <a:pt x="214122" y="177545"/>
                </a:lnTo>
                <a:lnTo>
                  <a:pt x="219456" y="176631"/>
                </a:lnTo>
                <a:close/>
              </a:path>
            </a:pathLst>
          </a:custGeom>
          <a:solidFill>
            <a:srgbClr val="6B6C72"/>
          </a:solidFill>
        </p:spPr>
        <p:txBody>
          <a:bodyPr wrap="square" lIns="0" tIns="0" rIns="0" bIns="0" rtlCol="0"/>
          <a:lstStyle/>
          <a:p>
            <a:endParaRPr sz="1588"/>
          </a:p>
        </p:txBody>
      </p:sp>
      <p:sp>
        <p:nvSpPr>
          <p:cNvPr id="59" name="object 59"/>
          <p:cNvSpPr/>
          <p:nvPr/>
        </p:nvSpPr>
        <p:spPr>
          <a:xfrm>
            <a:off x="3561902" y="2092362"/>
            <a:ext cx="236444" cy="182656"/>
          </a:xfrm>
          <a:custGeom>
            <a:avLst/>
            <a:gdLst/>
            <a:ahLst/>
            <a:cxnLst/>
            <a:rect l="l" t="t" r="r" b="b"/>
            <a:pathLst>
              <a:path w="267969" h="207010">
                <a:moveTo>
                  <a:pt x="242079" y="153967"/>
                </a:moveTo>
                <a:lnTo>
                  <a:pt x="22859" y="0"/>
                </a:lnTo>
                <a:lnTo>
                  <a:pt x="0" y="32765"/>
                </a:lnTo>
                <a:lnTo>
                  <a:pt x="19050" y="46100"/>
                </a:lnTo>
                <a:lnTo>
                  <a:pt x="19050" y="22859"/>
                </a:lnTo>
                <a:lnTo>
                  <a:pt x="20574" y="22619"/>
                </a:lnTo>
                <a:lnTo>
                  <a:pt x="20574" y="21335"/>
                </a:lnTo>
                <a:lnTo>
                  <a:pt x="22069" y="22383"/>
                </a:lnTo>
                <a:lnTo>
                  <a:pt x="33528" y="20573"/>
                </a:lnTo>
                <a:lnTo>
                  <a:pt x="33528" y="30403"/>
                </a:lnTo>
                <a:lnTo>
                  <a:pt x="236220" y="172288"/>
                </a:lnTo>
                <a:lnTo>
                  <a:pt x="236220" y="162305"/>
                </a:lnTo>
                <a:lnTo>
                  <a:pt x="242079" y="153967"/>
                </a:lnTo>
                <a:close/>
              </a:path>
              <a:path w="267969" h="207010">
                <a:moveTo>
                  <a:pt x="21033" y="24248"/>
                </a:moveTo>
                <a:lnTo>
                  <a:pt x="20771" y="22588"/>
                </a:lnTo>
                <a:lnTo>
                  <a:pt x="19050" y="22859"/>
                </a:lnTo>
                <a:lnTo>
                  <a:pt x="21033" y="24248"/>
                </a:lnTo>
                <a:close/>
              </a:path>
              <a:path w="267969" h="207010">
                <a:moveTo>
                  <a:pt x="241768" y="178763"/>
                </a:moveTo>
                <a:lnTo>
                  <a:pt x="27692" y="28909"/>
                </a:lnTo>
                <a:lnTo>
                  <a:pt x="22860" y="35813"/>
                </a:lnTo>
                <a:lnTo>
                  <a:pt x="21033" y="24248"/>
                </a:lnTo>
                <a:lnTo>
                  <a:pt x="19050" y="22859"/>
                </a:lnTo>
                <a:lnTo>
                  <a:pt x="19050" y="46100"/>
                </a:lnTo>
                <a:lnTo>
                  <a:pt x="219737" y="186582"/>
                </a:lnTo>
                <a:lnTo>
                  <a:pt x="225552" y="178307"/>
                </a:lnTo>
                <a:lnTo>
                  <a:pt x="227076" y="185546"/>
                </a:lnTo>
                <a:lnTo>
                  <a:pt x="227076" y="181355"/>
                </a:lnTo>
                <a:lnTo>
                  <a:pt x="241768" y="178763"/>
                </a:lnTo>
                <a:close/>
              </a:path>
              <a:path w="267969" h="207010">
                <a:moveTo>
                  <a:pt x="22069" y="22383"/>
                </a:moveTo>
                <a:lnTo>
                  <a:pt x="20574" y="21335"/>
                </a:lnTo>
                <a:lnTo>
                  <a:pt x="20771" y="22588"/>
                </a:lnTo>
                <a:lnTo>
                  <a:pt x="22069" y="22383"/>
                </a:lnTo>
                <a:close/>
              </a:path>
              <a:path w="267969" h="207010">
                <a:moveTo>
                  <a:pt x="20771" y="22588"/>
                </a:moveTo>
                <a:lnTo>
                  <a:pt x="20574" y="21335"/>
                </a:lnTo>
                <a:lnTo>
                  <a:pt x="20574" y="22619"/>
                </a:lnTo>
                <a:lnTo>
                  <a:pt x="20771" y="22588"/>
                </a:lnTo>
                <a:close/>
              </a:path>
              <a:path w="267969" h="207010">
                <a:moveTo>
                  <a:pt x="28909" y="27171"/>
                </a:moveTo>
                <a:lnTo>
                  <a:pt x="22069" y="22383"/>
                </a:lnTo>
                <a:lnTo>
                  <a:pt x="20771" y="22588"/>
                </a:lnTo>
                <a:lnTo>
                  <a:pt x="21033" y="24248"/>
                </a:lnTo>
                <a:lnTo>
                  <a:pt x="27692" y="28909"/>
                </a:lnTo>
                <a:lnTo>
                  <a:pt x="28909" y="27171"/>
                </a:lnTo>
                <a:close/>
              </a:path>
              <a:path w="267969" h="207010">
                <a:moveTo>
                  <a:pt x="27692" y="28909"/>
                </a:moveTo>
                <a:lnTo>
                  <a:pt x="21033" y="24248"/>
                </a:lnTo>
                <a:lnTo>
                  <a:pt x="22860" y="35813"/>
                </a:lnTo>
                <a:lnTo>
                  <a:pt x="27692" y="28909"/>
                </a:lnTo>
                <a:close/>
              </a:path>
              <a:path w="267969" h="207010">
                <a:moveTo>
                  <a:pt x="33528" y="20573"/>
                </a:moveTo>
                <a:lnTo>
                  <a:pt x="22069" y="22383"/>
                </a:lnTo>
                <a:lnTo>
                  <a:pt x="28909" y="27171"/>
                </a:lnTo>
                <a:lnTo>
                  <a:pt x="33528" y="20573"/>
                </a:lnTo>
                <a:close/>
              </a:path>
              <a:path w="267969" h="207010">
                <a:moveTo>
                  <a:pt x="242819" y="178577"/>
                </a:moveTo>
                <a:lnTo>
                  <a:pt x="242494" y="176680"/>
                </a:lnTo>
                <a:lnTo>
                  <a:pt x="28909" y="27171"/>
                </a:lnTo>
                <a:lnTo>
                  <a:pt x="27692" y="28909"/>
                </a:lnTo>
                <a:lnTo>
                  <a:pt x="241768" y="178763"/>
                </a:lnTo>
                <a:lnTo>
                  <a:pt x="242819" y="178577"/>
                </a:lnTo>
                <a:close/>
              </a:path>
              <a:path w="267969" h="207010">
                <a:moveTo>
                  <a:pt x="33528" y="30403"/>
                </a:moveTo>
                <a:lnTo>
                  <a:pt x="33528" y="20573"/>
                </a:lnTo>
                <a:lnTo>
                  <a:pt x="28909" y="27171"/>
                </a:lnTo>
                <a:lnTo>
                  <a:pt x="33528" y="30403"/>
                </a:lnTo>
                <a:close/>
              </a:path>
              <a:path w="267969" h="207010">
                <a:moveTo>
                  <a:pt x="228600" y="202550"/>
                </a:moveTo>
                <a:lnTo>
                  <a:pt x="228600" y="192785"/>
                </a:lnTo>
                <a:lnTo>
                  <a:pt x="219737" y="186582"/>
                </a:lnTo>
                <a:lnTo>
                  <a:pt x="205740" y="206501"/>
                </a:lnTo>
                <a:lnTo>
                  <a:pt x="228600" y="202550"/>
                </a:lnTo>
                <a:close/>
              </a:path>
              <a:path w="267969" h="207010">
                <a:moveTo>
                  <a:pt x="228600" y="192785"/>
                </a:moveTo>
                <a:lnTo>
                  <a:pt x="225552" y="178307"/>
                </a:lnTo>
                <a:lnTo>
                  <a:pt x="219737" y="186582"/>
                </a:lnTo>
                <a:lnTo>
                  <a:pt x="228600" y="192785"/>
                </a:lnTo>
                <a:close/>
              </a:path>
              <a:path w="267969" h="207010">
                <a:moveTo>
                  <a:pt x="244476" y="188245"/>
                </a:moveTo>
                <a:lnTo>
                  <a:pt x="242998" y="179624"/>
                </a:lnTo>
                <a:lnTo>
                  <a:pt x="241768" y="178763"/>
                </a:lnTo>
                <a:lnTo>
                  <a:pt x="227076" y="181355"/>
                </a:lnTo>
                <a:lnTo>
                  <a:pt x="237744" y="198119"/>
                </a:lnTo>
                <a:lnTo>
                  <a:pt x="244476" y="188245"/>
                </a:lnTo>
                <a:close/>
              </a:path>
              <a:path w="267969" h="207010">
                <a:moveTo>
                  <a:pt x="252984" y="198336"/>
                </a:moveTo>
                <a:lnTo>
                  <a:pt x="252984" y="176783"/>
                </a:lnTo>
                <a:lnTo>
                  <a:pt x="244602" y="188975"/>
                </a:lnTo>
                <a:lnTo>
                  <a:pt x="244476" y="188245"/>
                </a:lnTo>
                <a:lnTo>
                  <a:pt x="237744" y="198119"/>
                </a:lnTo>
                <a:lnTo>
                  <a:pt x="227076" y="181355"/>
                </a:lnTo>
                <a:lnTo>
                  <a:pt x="227076" y="185546"/>
                </a:lnTo>
                <a:lnTo>
                  <a:pt x="228600" y="192785"/>
                </a:lnTo>
                <a:lnTo>
                  <a:pt x="228600" y="202550"/>
                </a:lnTo>
                <a:lnTo>
                  <a:pt x="252984" y="198336"/>
                </a:lnTo>
                <a:close/>
              </a:path>
              <a:path w="267969" h="207010">
                <a:moveTo>
                  <a:pt x="250697" y="160019"/>
                </a:moveTo>
                <a:lnTo>
                  <a:pt x="242079" y="153967"/>
                </a:lnTo>
                <a:lnTo>
                  <a:pt x="236220" y="162305"/>
                </a:lnTo>
                <a:lnTo>
                  <a:pt x="250697" y="160019"/>
                </a:lnTo>
                <a:close/>
              </a:path>
              <a:path w="267969" h="207010">
                <a:moveTo>
                  <a:pt x="250697" y="164866"/>
                </a:moveTo>
                <a:lnTo>
                  <a:pt x="250697" y="160019"/>
                </a:lnTo>
                <a:lnTo>
                  <a:pt x="236220" y="162305"/>
                </a:lnTo>
                <a:lnTo>
                  <a:pt x="236220" y="172288"/>
                </a:lnTo>
                <a:lnTo>
                  <a:pt x="240029" y="174955"/>
                </a:lnTo>
                <a:lnTo>
                  <a:pt x="240029" y="162305"/>
                </a:lnTo>
                <a:lnTo>
                  <a:pt x="250697" y="164866"/>
                </a:lnTo>
                <a:close/>
              </a:path>
              <a:path w="267969" h="207010">
                <a:moveTo>
                  <a:pt x="259079" y="166877"/>
                </a:moveTo>
                <a:lnTo>
                  <a:pt x="240029" y="162305"/>
                </a:lnTo>
                <a:lnTo>
                  <a:pt x="242494" y="176680"/>
                </a:lnTo>
                <a:lnTo>
                  <a:pt x="244724" y="178241"/>
                </a:lnTo>
                <a:lnTo>
                  <a:pt x="251862" y="176981"/>
                </a:lnTo>
                <a:lnTo>
                  <a:pt x="259079" y="166877"/>
                </a:lnTo>
                <a:close/>
              </a:path>
              <a:path w="267969" h="207010">
                <a:moveTo>
                  <a:pt x="242494" y="176680"/>
                </a:moveTo>
                <a:lnTo>
                  <a:pt x="240029" y="162305"/>
                </a:lnTo>
                <a:lnTo>
                  <a:pt x="240029" y="174955"/>
                </a:lnTo>
                <a:lnTo>
                  <a:pt x="242494" y="176680"/>
                </a:lnTo>
                <a:close/>
              </a:path>
              <a:path w="267969" h="207010">
                <a:moveTo>
                  <a:pt x="242998" y="179624"/>
                </a:moveTo>
                <a:lnTo>
                  <a:pt x="242819" y="178577"/>
                </a:lnTo>
                <a:lnTo>
                  <a:pt x="241768" y="178763"/>
                </a:lnTo>
                <a:lnTo>
                  <a:pt x="242998" y="179624"/>
                </a:lnTo>
                <a:close/>
              </a:path>
              <a:path w="267969" h="207010">
                <a:moveTo>
                  <a:pt x="267462" y="195833"/>
                </a:moveTo>
                <a:lnTo>
                  <a:pt x="256032" y="134111"/>
                </a:lnTo>
                <a:lnTo>
                  <a:pt x="242079" y="153967"/>
                </a:lnTo>
                <a:lnTo>
                  <a:pt x="250697" y="160019"/>
                </a:lnTo>
                <a:lnTo>
                  <a:pt x="250697" y="164866"/>
                </a:lnTo>
                <a:lnTo>
                  <a:pt x="259079" y="166877"/>
                </a:lnTo>
                <a:lnTo>
                  <a:pt x="259079" y="197282"/>
                </a:lnTo>
                <a:lnTo>
                  <a:pt x="267462" y="195833"/>
                </a:lnTo>
                <a:close/>
              </a:path>
              <a:path w="267969" h="207010">
                <a:moveTo>
                  <a:pt x="244724" y="178241"/>
                </a:moveTo>
                <a:lnTo>
                  <a:pt x="242494" y="176680"/>
                </a:lnTo>
                <a:lnTo>
                  <a:pt x="242819" y="178577"/>
                </a:lnTo>
                <a:lnTo>
                  <a:pt x="244724" y="178241"/>
                </a:lnTo>
                <a:close/>
              </a:path>
              <a:path w="267969" h="207010">
                <a:moveTo>
                  <a:pt x="248883" y="181152"/>
                </a:moveTo>
                <a:lnTo>
                  <a:pt x="244724" y="178241"/>
                </a:lnTo>
                <a:lnTo>
                  <a:pt x="242819" y="178577"/>
                </a:lnTo>
                <a:lnTo>
                  <a:pt x="242998" y="179624"/>
                </a:lnTo>
                <a:lnTo>
                  <a:pt x="247650" y="182879"/>
                </a:lnTo>
                <a:lnTo>
                  <a:pt x="248883" y="181152"/>
                </a:lnTo>
                <a:close/>
              </a:path>
              <a:path w="267969" h="207010">
                <a:moveTo>
                  <a:pt x="249174" y="181355"/>
                </a:moveTo>
                <a:lnTo>
                  <a:pt x="248883" y="181152"/>
                </a:lnTo>
                <a:lnTo>
                  <a:pt x="247650" y="182879"/>
                </a:lnTo>
                <a:lnTo>
                  <a:pt x="242998" y="179624"/>
                </a:lnTo>
                <a:lnTo>
                  <a:pt x="244476" y="188245"/>
                </a:lnTo>
                <a:lnTo>
                  <a:pt x="249174" y="181355"/>
                </a:lnTo>
                <a:close/>
              </a:path>
              <a:path w="267969" h="207010">
                <a:moveTo>
                  <a:pt x="249174" y="182325"/>
                </a:moveTo>
                <a:lnTo>
                  <a:pt x="249174" y="181355"/>
                </a:lnTo>
                <a:lnTo>
                  <a:pt x="244476" y="188245"/>
                </a:lnTo>
                <a:lnTo>
                  <a:pt x="244602" y="188975"/>
                </a:lnTo>
                <a:lnTo>
                  <a:pt x="249174" y="182325"/>
                </a:lnTo>
                <a:close/>
              </a:path>
              <a:path w="267969" h="207010">
                <a:moveTo>
                  <a:pt x="251862" y="176981"/>
                </a:moveTo>
                <a:lnTo>
                  <a:pt x="244724" y="178241"/>
                </a:lnTo>
                <a:lnTo>
                  <a:pt x="248883" y="181152"/>
                </a:lnTo>
                <a:lnTo>
                  <a:pt x="251862" y="176981"/>
                </a:lnTo>
                <a:close/>
              </a:path>
              <a:path w="267969" h="207010">
                <a:moveTo>
                  <a:pt x="252984" y="176783"/>
                </a:moveTo>
                <a:lnTo>
                  <a:pt x="251862" y="176981"/>
                </a:lnTo>
                <a:lnTo>
                  <a:pt x="248883" y="181152"/>
                </a:lnTo>
                <a:lnTo>
                  <a:pt x="249174" y="181355"/>
                </a:lnTo>
                <a:lnTo>
                  <a:pt x="249174" y="182325"/>
                </a:lnTo>
                <a:lnTo>
                  <a:pt x="252984" y="176783"/>
                </a:lnTo>
                <a:close/>
              </a:path>
              <a:path w="267969" h="207010">
                <a:moveTo>
                  <a:pt x="259079" y="197282"/>
                </a:moveTo>
                <a:lnTo>
                  <a:pt x="259079" y="166877"/>
                </a:lnTo>
                <a:lnTo>
                  <a:pt x="251862" y="176981"/>
                </a:lnTo>
                <a:lnTo>
                  <a:pt x="252984" y="176783"/>
                </a:lnTo>
                <a:lnTo>
                  <a:pt x="252984" y="198336"/>
                </a:lnTo>
                <a:lnTo>
                  <a:pt x="259079" y="197282"/>
                </a:lnTo>
                <a:close/>
              </a:path>
            </a:pathLst>
          </a:custGeom>
          <a:solidFill>
            <a:srgbClr val="1D7411"/>
          </a:solidFill>
        </p:spPr>
        <p:txBody>
          <a:bodyPr wrap="square" lIns="0" tIns="0" rIns="0" bIns="0" rtlCol="0"/>
          <a:lstStyle/>
          <a:p>
            <a:endParaRPr sz="1588"/>
          </a:p>
        </p:txBody>
      </p:sp>
      <p:sp>
        <p:nvSpPr>
          <p:cNvPr id="60" name="object 60"/>
          <p:cNvSpPr/>
          <p:nvPr/>
        </p:nvSpPr>
        <p:spPr>
          <a:xfrm>
            <a:off x="2839794" y="3552041"/>
            <a:ext cx="775447" cy="564776"/>
          </a:xfrm>
          <a:custGeom>
            <a:avLst/>
            <a:gdLst/>
            <a:ahLst/>
            <a:cxnLst/>
            <a:rect l="l" t="t" r="r" b="b"/>
            <a:pathLst>
              <a:path w="878839" h="640079">
                <a:moveTo>
                  <a:pt x="878586" y="320039"/>
                </a:moveTo>
                <a:lnTo>
                  <a:pt x="872838" y="268120"/>
                </a:lnTo>
                <a:lnTo>
                  <a:pt x="856201" y="218870"/>
                </a:lnTo>
                <a:lnTo>
                  <a:pt x="829578" y="172949"/>
                </a:lnTo>
                <a:lnTo>
                  <a:pt x="793875" y="131015"/>
                </a:lnTo>
                <a:lnTo>
                  <a:pt x="749998" y="93725"/>
                </a:lnTo>
                <a:lnTo>
                  <a:pt x="698851" y="61740"/>
                </a:lnTo>
                <a:lnTo>
                  <a:pt x="641340" y="35716"/>
                </a:lnTo>
                <a:lnTo>
                  <a:pt x="578370" y="16312"/>
                </a:lnTo>
                <a:lnTo>
                  <a:pt x="510846" y="4187"/>
                </a:lnTo>
                <a:lnTo>
                  <a:pt x="439673" y="0"/>
                </a:lnTo>
                <a:lnTo>
                  <a:pt x="403579" y="1060"/>
                </a:lnTo>
                <a:lnTo>
                  <a:pt x="333933" y="9299"/>
                </a:lnTo>
                <a:lnTo>
                  <a:pt x="268426" y="25145"/>
                </a:lnTo>
                <a:lnTo>
                  <a:pt x="207960" y="47941"/>
                </a:lnTo>
                <a:lnTo>
                  <a:pt x="153435" y="77029"/>
                </a:lnTo>
                <a:lnTo>
                  <a:pt x="105752" y="111748"/>
                </a:lnTo>
                <a:lnTo>
                  <a:pt x="65812" y="151442"/>
                </a:lnTo>
                <a:lnTo>
                  <a:pt x="34516" y="195452"/>
                </a:lnTo>
                <a:lnTo>
                  <a:pt x="12763" y="243120"/>
                </a:lnTo>
                <a:lnTo>
                  <a:pt x="1455" y="293787"/>
                </a:lnTo>
                <a:lnTo>
                  <a:pt x="0" y="320039"/>
                </a:lnTo>
                <a:lnTo>
                  <a:pt x="1455" y="346292"/>
                </a:lnTo>
                <a:lnTo>
                  <a:pt x="12763" y="396959"/>
                </a:lnTo>
                <a:lnTo>
                  <a:pt x="34516" y="444626"/>
                </a:lnTo>
                <a:lnTo>
                  <a:pt x="65812" y="488637"/>
                </a:lnTo>
                <a:lnTo>
                  <a:pt x="105752" y="528331"/>
                </a:lnTo>
                <a:lnTo>
                  <a:pt x="153435" y="563050"/>
                </a:lnTo>
                <a:lnTo>
                  <a:pt x="207960" y="592138"/>
                </a:lnTo>
                <a:lnTo>
                  <a:pt x="268426" y="614933"/>
                </a:lnTo>
                <a:lnTo>
                  <a:pt x="333933" y="630780"/>
                </a:lnTo>
                <a:lnTo>
                  <a:pt x="403579" y="639019"/>
                </a:lnTo>
                <a:lnTo>
                  <a:pt x="439673" y="640079"/>
                </a:lnTo>
                <a:lnTo>
                  <a:pt x="475659" y="639019"/>
                </a:lnTo>
                <a:lnTo>
                  <a:pt x="545120" y="630780"/>
                </a:lnTo>
                <a:lnTo>
                  <a:pt x="610481" y="614933"/>
                </a:lnTo>
                <a:lnTo>
                  <a:pt x="670834" y="592138"/>
                </a:lnTo>
                <a:lnTo>
                  <a:pt x="725277" y="563050"/>
                </a:lnTo>
                <a:lnTo>
                  <a:pt x="772902" y="528331"/>
                </a:lnTo>
                <a:lnTo>
                  <a:pt x="812805" y="488637"/>
                </a:lnTo>
                <a:lnTo>
                  <a:pt x="844081" y="444626"/>
                </a:lnTo>
                <a:lnTo>
                  <a:pt x="865824" y="396959"/>
                </a:lnTo>
                <a:lnTo>
                  <a:pt x="877130" y="346292"/>
                </a:lnTo>
                <a:lnTo>
                  <a:pt x="878586" y="320039"/>
                </a:lnTo>
                <a:close/>
              </a:path>
            </a:pathLst>
          </a:custGeom>
          <a:solidFill>
            <a:srgbClr val="FFDE99"/>
          </a:solidFill>
        </p:spPr>
        <p:txBody>
          <a:bodyPr wrap="square" lIns="0" tIns="0" rIns="0" bIns="0" rtlCol="0"/>
          <a:lstStyle/>
          <a:p>
            <a:endParaRPr sz="1588"/>
          </a:p>
        </p:txBody>
      </p:sp>
      <p:sp>
        <p:nvSpPr>
          <p:cNvPr id="61" name="object 61"/>
          <p:cNvSpPr/>
          <p:nvPr/>
        </p:nvSpPr>
        <p:spPr>
          <a:xfrm>
            <a:off x="2830382" y="3542628"/>
            <a:ext cx="794497" cy="583826"/>
          </a:xfrm>
          <a:custGeom>
            <a:avLst/>
            <a:gdLst/>
            <a:ahLst/>
            <a:cxnLst/>
            <a:rect l="l" t="t" r="r" b="b"/>
            <a:pathLst>
              <a:path w="900430" h="661670">
                <a:moveTo>
                  <a:pt x="899922" y="339090"/>
                </a:moveTo>
                <a:lnTo>
                  <a:pt x="899922" y="321564"/>
                </a:lnTo>
                <a:lnTo>
                  <a:pt x="897636" y="296418"/>
                </a:lnTo>
                <a:lnTo>
                  <a:pt x="883242" y="241539"/>
                </a:lnTo>
                <a:lnTo>
                  <a:pt x="858909" y="192242"/>
                </a:lnTo>
                <a:lnTo>
                  <a:pt x="826018" y="148519"/>
                </a:lnTo>
                <a:lnTo>
                  <a:pt x="785959" y="110394"/>
                </a:lnTo>
                <a:lnTo>
                  <a:pt x="740130" y="77900"/>
                </a:lnTo>
                <a:lnTo>
                  <a:pt x="689924" y="51060"/>
                </a:lnTo>
                <a:lnTo>
                  <a:pt x="636735" y="29901"/>
                </a:lnTo>
                <a:lnTo>
                  <a:pt x="581955" y="14448"/>
                </a:lnTo>
                <a:lnTo>
                  <a:pt x="526980" y="4727"/>
                </a:lnTo>
                <a:lnTo>
                  <a:pt x="473202" y="762"/>
                </a:lnTo>
                <a:lnTo>
                  <a:pt x="426720" y="0"/>
                </a:lnTo>
                <a:lnTo>
                  <a:pt x="399862" y="1523"/>
                </a:lnTo>
                <a:lnTo>
                  <a:pt x="345068" y="8744"/>
                </a:lnTo>
                <a:lnTo>
                  <a:pt x="289957" y="21545"/>
                </a:lnTo>
                <a:lnTo>
                  <a:pt x="235874" y="39944"/>
                </a:lnTo>
                <a:lnTo>
                  <a:pt x="184164" y="63958"/>
                </a:lnTo>
                <a:lnTo>
                  <a:pt x="136172" y="93604"/>
                </a:lnTo>
                <a:lnTo>
                  <a:pt x="93244" y="128900"/>
                </a:lnTo>
                <a:lnTo>
                  <a:pt x="56723" y="169864"/>
                </a:lnTo>
                <a:lnTo>
                  <a:pt x="27956" y="216511"/>
                </a:lnTo>
                <a:lnTo>
                  <a:pt x="8288" y="268861"/>
                </a:lnTo>
                <a:lnTo>
                  <a:pt x="0" y="322326"/>
                </a:lnTo>
                <a:lnTo>
                  <a:pt x="0" y="339852"/>
                </a:lnTo>
                <a:lnTo>
                  <a:pt x="2286" y="364998"/>
                </a:lnTo>
                <a:lnTo>
                  <a:pt x="5334" y="381762"/>
                </a:lnTo>
                <a:lnTo>
                  <a:pt x="13592" y="410573"/>
                </a:lnTo>
                <a:lnTo>
                  <a:pt x="21336" y="429814"/>
                </a:lnTo>
                <a:lnTo>
                  <a:pt x="21336" y="322326"/>
                </a:lnTo>
                <a:lnTo>
                  <a:pt x="23621" y="299466"/>
                </a:lnTo>
                <a:lnTo>
                  <a:pt x="38237" y="245413"/>
                </a:lnTo>
                <a:lnTo>
                  <a:pt x="63044" y="197279"/>
                </a:lnTo>
                <a:lnTo>
                  <a:pt x="96559" y="155025"/>
                </a:lnTo>
                <a:lnTo>
                  <a:pt x="137297" y="118610"/>
                </a:lnTo>
                <a:lnTo>
                  <a:pt x="183775" y="87996"/>
                </a:lnTo>
                <a:lnTo>
                  <a:pt x="234510" y="63144"/>
                </a:lnTo>
                <a:lnTo>
                  <a:pt x="288017" y="44015"/>
                </a:lnTo>
                <a:lnTo>
                  <a:pt x="342814" y="30570"/>
                </a:lnTo>
                <a:lnTo>
                  <a:pt x="397417" y="22769"/>
                </a:lnTo>
                <a:lnTo>
                  <a:pt x="450342" y="20574"/>
                </a:lnTo>
                <a:lnTo>
                  <a:pt x="471678" y="21309"/>
                </a:lnTo>
                <a:lnTo>
                  <a:pt x="519447" y="24968"/>
                </a:lnTo>
                <a:lnTo>
                  <a:pt x="570343" y="33228"/>
                </a:lnTo>
                <a:lnTo>
                  <a:pt x="621546" y="46843"/>
                </a:lnTo>
                <a:lnTo>
                  <a:pt x="671702" y="65771"/>
                </a:lnTo>
                <a:lnTo>
                  <a:pt x="719455" y="89972"/>
                </a:lnTo>
                <a:lnTo>
                  <a:pt x="763449" y="119403"/>
                </a:lnTo>
                <a:lnTo>
                  <a:pt x="802331" y="154024"/>
                </a:lnTo>
                <a:lnTo>
                  <a:pt x="834744" y="193793"/>
                </a:lnTo>
                <a:lnTo>
                  <a:pt x="859334" y="238669"/>
                </a:lnTo>
                <a:lnTo>
                  <a:pt x="874745" y="288610"/>
                </a:lnTo>
                <a:lnTo>
                  <a:pt x="878586" y="315468"/>
                </a:lnTo>
                <a:lnTo>
                  <a:pt x="878586" y="430375"/>
                </a:lnTo>
                <a:lnTo>
                  <a:pt x="883250" y="419544"/>
                </a:lnTo>
                <a:lnTo>
                  <a:pt x="891381" y="393965"/>
                </a:lnTo>
                <a:lnTo>
                  <a:pt x="896996" y="367136"/>
                </a:lnTo>
                <a:lnTo>
                  <a:pt x="899922" y="339090"/>
                </a:lnTo>
                <a:close/>
              </a:path>
              <a:path w="900430" h="661670">
                <a:moveTo>
                  <a:pt x="878586" y="430375"/>
                </a:moveTo>
                <a:lnTo>
                  <a:pt x="878586" y="346710"/>
                </a:lnTo>
                <a:lnTo>
                  <a:pt x="874567" y="373650"/>
                </a:lnTo>
                <a:lnTo>
                  <a:pt x="867953" y="399303"/>
                </a:lnTo>
                <a:lnTo>
                  <a:pt x="847600" y="446734"/>
                </a:lnTo>
                <a:lnTo>
                  <a:pt x="818849" y="488989"/>
                </a:lnTo>
                <a:lnTo>
                  <a:pt x="783028" y="526051"/>
                </a:lnTo>
                <a:lnTo>
                  <a:pt x="741459" y="557907"/>
                </a:lnTo>
                <a:lnTo>
                  <a:pt x="695468" y="584541"/>
                </a:lnTo>
                <a:lnTo>
                  <a:pt x="646379" y="605938"/>
                </a:lnTo>
                <a:lnTo>
                  <a:pt x="595518" y="622083"/>
                </a:lnTo>
                <a:lnTo>
                  <a:pt x="544025" y="632985"/>
                </a:lnTo>
                <a:lnTo>
                  <a:pt x="493776" y="638556"/>
                </a:lnTo>
                <a:lnTo>
                  <a:pt x="445200" y="640053"/>
                </a:lnTo>
                <a:lnTo>
                  <a:pt x="424182" y="639920"/>
                </a:lnTo>
                <a:lnTo>
                  <a:pt x="372072" y="635513"/>
                </a:lnTo>
                <a:lnTo>
                  <a:pt x="318864" y="625631"/>
                </a:lnTo>
                <a:lnTo>
                  <a:pt x="266022" y="610279"/>
                </a:lnTo>
                <a:lnTo>
                  <a:pt x="214914" y="589457"/>
                </a:lnTo>
                <a:lnTo>
                  <a:pt x="166907" y="563166"/>
                </a:lnTo>
                <a:lnTo>
                  <a:pt x="123368" y="531407"/>
                </a:lnTo>
                <a:lnTo>
                  <a:pt x="85664" y="494179"/>
                </a:lnTo>
                <a:lnTo>
                  <a:pt x="55163" y="451484"/>
                </a:lnTo>
                <a:lnTo>
                  <a:pt x="33232" y="403321"/>
                </a:lnTo>
                <a:lnTo>
                  <a:pt x="21336" y="345948"/>
                </a:lnTo>
                <a:lnTo>
                  <a:pt x="21336" y="429814"/>
                </a:lnTo>
                <a:lnTo>
                  <a:pt x="53837" y="487556"/>
                </a:lnTo>
                <a:lnTo>
                  <a:pt x="91710" y="531023"/>
                </a:lnTo>
                <a:lnTo>
                  <a:pt x="136695" y="568222"/>
                </a:lnTo>
                <a:lnTo>
                  <a:pt x="187313" y="599170"/>
                </a:lnTo>
                <a:lnTo>
                  <a:pt x="242088" y="623880"/>
                </a:lnTo>
                <a:lnTo>
                  <a:pt x="299542" y="642368"/>
                </a:lnTo>
                <a:lnTo>
                  <a:pt x="358197" y="654650"/>
                </a:lnTo>
                <a:lnTo>
                  <a:pt x="416576" y="660740"/>
                </a:lnTo>
                <a:lnTo>
                  <a:pt x="445200" y="661468"/>
                </a:lnTo>
                <a:lnTo>
                  <a:pt x="473202" y="660654"/>
                </a:lnTo>
                <a:lnTo>
                  <a:pt x="518159" y="657606"/>
                </a:lnTo>
                <a:lnTo>
                  <a:pt x="570343" y="649681"/>
                </a:lnTo>
                <a:lnTo>
                  <a:pt x="622611" y="636301"/>
                </a:lnTo>
                <a:lnTo>
                  <a:pt x="674178" y="617424"/>
                </a:lnTo>
                <a:lnTo>
                  <a:pt x="723550" y="593168"/>
                </a:lnTo>
                <a:lnTo>
                  <a:pt x="769410" y="563613"/>
                </a:lnTo>
                <a:lnTo>
                  <a:pt x="810440" y="528836"/>
                </a:lnTo>
                <a:lnTo>
                  <a:pt x="845324" y="488917"/>
                </a:lnTo>
                <a:lnTo>
                  <a:pt x="872743" y="443933"/>
                </a:lnTo>
                <a:lnTo>
                  <a:pt x="878586" y="430375"/>
                </a:lnTo>
                <a:close/>
              </a:path>
            </a:pathLst>
          </a:custGeom>
          <a:solidFill>
            <a:srgbClr val="1D7411"/>
          </a:solidFill>
        </p:spPr>
        <p:txBody>
          <a:bodyPr wrap="square" lIns="0" tIns="0" rIns="0" bIns="0" rtlCol="0"/>
          <a:lstStyle/>
          <a:p>
            <a:endParaRPr sz="1588"/>
          </a:p>
        </p:txBody>
      </p:sp>
      <p:sp>
        <p:nvSpPr>
          <p:cNvPr id="62" name="object 62"/>
          <p:cNvSpPr/>
          <p:nvPr/>
        </p:nvSpPr>
        <p:spPr>
          <a:xfrm>
            <a:off x="3009228" y="3630034"/>
            <a:ext cx="397394" cy="296507"/>
          </a:xfrm>
          <a:prstGeom prst="rect">
            <a:avLst/>
          </a:prstGeom>
          <a:blipFill>
            <a:blip r:embed="rId10" cstate="print"/>
            <a:stretch>
              <a:fillRect/>
            </a:stretch>
          </a:blipFill>
        </p:spPr>
        <p:txBody>
          <a:bodyPr wrap="square" lIns="0" tIns="0" rIns="0" bIns="0" rtlCol="0"/>
          <a:lstStyle/>
          <a:p>
            <a:endParaRPr sz="1588"/>
          </a:p>
        </p:txBody>
      </p:sp>
      <p:sp>
        <p:nvSpPr>
          <p:cNvPr id="63" name="object 63"/>
          <p:cNvSpPr/>
          <p:nvPr/>
        </p:nvSpPr>
        <p:spPr>
          <a:xfrm>
            <a:off x="3009228" y="3926540"/>
            <a:ext cx="394715" cy="98164"/>
          </a:xfrm>
          <a:prstGeom prst="rect">
            <a:avLst/>
          </a:prstGeom>
          <a:blipFill>
            <a:blip r:embed="rId11" cstate="print"/>
            <a:stretch>
              <a:fillRect/>
            </a:stretch>
          </a:blipFill>
        </p:spPr>
        <p:txBody>
          <a:bodyPr wrap="square" lIns="0" tIns="0" rIns="0" bIns="0" rtlCol="0"/>
          <a:lstStyle/>
          <a:p>
            <a:endParaRPr sz="1588"/>
          </a:p>
        </p:txBody>
      </p:sp>
      <p:sp>
        <p:nvSpPr>
          <p:cNvPr id="64" name="object 64"/>
          <p:cNvSpPr/>
          <p:nvPr/>
        </p:nvSpPr>
        <p:spPr>
          <a:xfrm>
            <a:off x="3117476" y="4256666"/>
            <a:ext cx="776007" cy="565897"/>
          </a:xfrm>
          <a:custGeom>
            <a:avLst/>
            <a:gdLst/>
            <a:ahLst/>
            <a:cxnLst/>
            <a:rect l="l" t="t" r="r" b="b"/>
            <a:pathLst>
              <a:path w="879475" h="641350">
                <a:moveTo>
                  <a:pt x="879347" y="320039"/>
                </a:moveTo>
                <a:lnTo>
                  <a:pt x="873579" y="268120"/>
                </a:lnTo>
                <a:lnTo>
                  <a:pt x="856884" y="218870"/>
                </a:lnTo>
                <a:lnTo>
                  <a:pt x="830176" y="172949"/>
                </a:lnTo>
                <a:lnTo>
                  <a:pt x="794369" y="131015"/>
                </a:lnTo>
                <a:lnTo>
                  <a:pt x="750379" y="93725"/>
                </a:lnTo>
                <a:lnTo>
                  <a:pt x="699119" y="61740"/>
                </a:lnTo>
                <a:lnTo>
                  <a:pt x="641504" y="35716"/>
                </a:lnTo>
                <a:lnTo>
                  <a:pt x="578449" y="16312"/>
                </a:lnTo>
                <a:lnTo>
                  <a:pt x="510867" y="4187"/>
                </a:lnTo>
                <a:lnTo>
                  <a:pt x="439673" y="0"/>
                </a:lnTo>
                <a:lnTo>
                  <a:pt x="403682" y="1060"/>
                </a:lnTo>
                <a:lnTo>
                  <a:pt x="334180" y="9299"/>
                </a:lnTo>
                <a:lnTo>
                  <a:pt x="268747" y="25145"/>
                </a:lnTo>
                <a:lnTo>
                  <a:pt x="208298" y="47941"/>
                </a:lnTo>
                <a:lnTo>
                  <a:pt x="153746" y="77029"/>
                </a:lnTo>
                <a:lnTo>
                  <a:pt x="106007" y="111748"/>
                </a:lnTo>
                <a:lnTo>
                  <a:pt x="65994" y="151442"/>
                </a:lnTo>
                <a:lnTo>
                  <a:pt x="34623" y="195452"/>
                </a:lnTo>
                <a:lnTo>
                  <a:pt x="12807" y="243120"/>
                </a:lnTo>
                <a:lnTo>
                  <a:pt x="1461" y="293787"/>
                </a:lnTo>
                <a:lnTo>
                  <a:pt x="0" y="320039"/>
                </a:lnTo>
                <a:lnTo>
                  <a:pt x="1461" y="346297"/>
                </a:lnTo>
                <a:lnTo>
                  <a:pt x="12807" y="397005"/>
                </a:lnTo>
                <a:lnTo>
                  <a:pt x="34623" y="444746"/>
                </a:lnTo>
                <a:lnTo>
                  <a:pt x="65994" y="488851"/>
                </a:lnTo>
                <a:lnTo>
                  <a:pt x="106007" y="528655"/>
                </a:lnTo>
                <a:lnTo>
                  <a:pt x="153746" y="563488"/>
                </a:lnTo>
                <a:lnTo>
                  <a:pt x="208298" y="592685"/>
                </a:lnTo>
                <a:lnTo>
                  <a:pt x="268747" y="615576"/>
                </a:lnTo>
                <a:lnTo>
                  <a:pt x="334180" y="631496"/>
                </a:lnTo>
                <a:lnTo>
                  <a:pt x="403682" y="639775"/>
                </a:lnTo>
                <a:lnTo>
                  <a:pt x="439673" y="640841"/>
                </a:lnTo>
                <a:lnTo>
                  <a:pt x="475665" y="639775"/>
                </a:lnTo>
                <a:lnTo>
                  <a:pt x="545167" y="631496"/>
                </a:lnTo>
                <a:lnTo>
                  <a:pt x="610600" y="615576"/>
                </a:lnTo>
                <a:lnTo>
                  <a:pt x="671049" y="592685"/>
                </a:lnTo>
                <a:lnTo>
                  <a:pt x="725601" y="563488"/>
                </a:lnTo>
                <a:lnTo>
                  <a:pt x="773340" y="528655"/>
                </a:lnTo>
                <a:lnTo>
                  <a:pt x="813353" y="488851"/>
                </a:lnTo>
                <a:lnTo>
                  <a:pt x="844724" y="444746"/>
                </a:lnTo>
                <a:lnTo>
                  <a:pt x="866540" y="397005"/>
                </a:lnTo>
                <a:lnTo>
                  <a:pt x="877886" y="346297"/>
                </a:lnTo>
                <a:lnTo>
                  <a:pt x="879347" y="320039"/>
                </a:lnTo>
                <a:close/>
              </a:path>
            </a:pathLst>
          </a:custGeom>
          <a:solidFill>
            <a:srgbClr val="FFDE99"/>
          </a:solidFill>
        </p:spPr>
        <p:txBody>
          <a:bodyPr wrap="square" lIns="0" tIns="0" rIns="0" bIns="0" rtlCol="0"/>
          <a:lstStyle/>
          <a:p>
            <a:endParaRPr sz="1588"/>
          </a:p>
        </p:txBody>
      </p:sp>
      <p:sp>
        <p:nvSpPr>
          <p:cNvPr id="65" name="object 65"/>
          <p:cNvSpPr/>
          <p:nvPr/>
        </p:nvSpPr>
        <p:spPr>
          <a:xfrm>
            <a:off x="3108735" y="4247253"/>
            <a:ext cx="793376" cy="584387"/>
          </a:xfrm>
          <a:custGeom>
            <a:avLst/>
            <a:gdLst/>
            <a:ahLst/>
            <a:cxnLst/>
            <a:rect l="l" t="t" r="r" b="b"/>
            <a:pathLst>
              <a:path w="899160" h="662304">
                <a:moveTo>
                  <a:pt x="899160" y="339852"/>
                </a:moveTo>
                <a:lnTo>
                  <a:pt x="899160" y="313182"/>
                </a:lnTo>
                <a:lnTo>
                  <a:pt x="896874" y="296418"/>
                </a:lnTo>
                <a:lnTo>
                  <a:pt x="882523" y="241630"/>
                </a:lnTo>
                <a:lnTo>
                  <a:pt x="858192" y="192382"/>
                </a:lnTo>
                <a:lnTo>
                  <a:pt x="825281" y="148699"/>
                </a:lnTo>
                <a:lnTo>
                  <a:pt x="785194" y="110605"/>
                </a:lnTo>
                <a:lnTo>
                  <a:pt x="739330" y="78124"/>
                </a:lnTo>
                <a:lnTo>
                  <a:pt x="689093" y="51280"/>
                </a:lnTo>
                <a:lnTo>
                  <a:pt x="635883" y="30097"/>
                </a:lnTo>
                <a:lnTo>
                  <a:pt x="581103" y="14601"/>
                </a:lnTo>
                <a:lnTo>
                  <a:pt x="526155" y="4814"/>
                </a:lnTo>
                <a:lnTo>
                  <a:pt x="472440" y="762"/>
                </a:lnTo>
                <a:lnTo>
                  <a:pt x="449580" y="0"/>
                </a:lnTo>
                <a:lnTo>
                  <a:pt x="426720" y="762"/>
                </a:lnTo>
                <a:lnTo>
                  <a:pt x="372930" y="4741"/>
                </a:lnTo>
                <a:lnTo>
                  <a:pt x="317878" y="14526"/>
                </a:lnTo>
                <a:lnTo>
                  <a:pt x="262982" y="30079"/>
                </a:lnTo>
                <a:lnTo>
                  <a:pt x="209660" y="51361"/>
                </a:lnTo>
                <a:lnTo>
                  <a:pt x="159334" y="78333"/>
                </a:lnTo>
                <a:lnTo>
                  <a:pt x="113420" y="110956"/>
                </a:lnTo>
                <a:lnTo>
                  <a:pt x="73340" y="149191"/>
                </a:lnTo>
                <a:lnTo>
                  <a:pt x="40511" y="192999"/>
                </a:lnTo>
                <a:lnTo>
                  <a:pt x="16353" y="242341"/>
                </a:lnTo>
                <a:lnTo>
                  <a:pt x="2285" y="297180"/>
                </a:lnTo>
                <a:lnTo>
                  <a:pt x="0" y="313944"/>
                </a:lnTo>
                <a:lnTo>
                  <a:pt x="0" y="348234"/>
                </a:lnTo>
                <a:lnTo>
                  <a:pt x="2286" y="365760"/>
                </a:lnTo>
                <a:lnTo>
                  <a:pt x="5334" y="382524"/>
                </a:lnTo>
                <a:lnTo>
                  <a:pt x="13681" y="411491"/>
                </a:lnTo>
                <a:lnTo>
                  <a:pt x="20574" y="428593"/>
                </a:lnTo>
                <a:lnTo>
                  <a:pt x="20574" y="323088"/>
                </a:lnTo>
                <a:lnTo>
                  <a:pt x="22859" y="299466"/>
                </a:lnTo>
                <a:lnTo>
                  <a:pt x="37569" y="245765"/>
                </a:lnTo>
                <a:lnTo>
                  <a:pt x="62455" y="197815"/>
                </a:lnTo>
                <a:lnTo>
                  <a:pt x="96033" y="155615"/>
                </a:lnTo>
                <a:lnTo>
                  <a:pt x="136816" y="119167"/>
                </a:lnTo>
                <a:lnTo>
                  <a:pt x="183318" y="88472"/>
                </a:lnTo>
                <a:lnTo>
                  <a:pt x="234051" y="63532"/>
                </a:lnTo>
                <a:lnTo>
                  <a:pt x="287530" y="44347"/>
                </a:lnTo>
                <a:lnTo>
                  <a:pt x="342269" y="30918"/>
                </a:lnTo>
                <a:lnTo>
                  <a:pt x="396781" y="23248"/>
                </a:lnTo>
                <a:lnTo>
                  <a:pt x="449580" y="21336"/>
                </a:lnTo>
                <a:lnTo>
                  <a:pt x="493776" y="22860"/>
                </a:lnTo>
                <a:lnTo>
                  <a:pt x="544033" y="28501"/>
                </a:lnTo>
                <a:lnTo>
                  <a:pt x="594958" y="39447"/>
                </a:lnTo>
                <a:lnTo>
                  <a:pt x="645861" y="55779"/>
                </a:lnTo>
                <a:lnTo>
                  <a:pt x="695112" y="77403"/>
                </a:lnTo>
                <a:lnTo>
                  <a:pt x="741454" y="104368"/>
                </a:lnTo>
                <a:lnTo>
                  <a:pt x="783088" y="136336"/>
                </a:lnTo>
                <a:lnTo>
                  <a:pt x="819006" y="173526"/>
                </a:lnTo>
                <a:lnTo>
                  <a:pt x="847702" y="215816"/>
                </a:lnTo>
                <a:lnTo>
                  <a:pt x="867773" y="263147"/>
                </a:lnTo>
                <a:lnTo>
                  <a:pt x="877824" y="315468"/>
                </a:lnTo>
                <a:lnTo>
                  <a:pt x="878586" y="323088"/>
                </a:lnTo>
                <a:lnTo>
                  <a:pt x="878586" y="430003"/>
                </a:lnTo>
                <a:lnTo>
                  <a:pt x="883054" y="419616"/>
                </a:lnTo>
                <a:lnTo>
                  <a:pt x="891076" y="394172"/>
                </a:lnTo>
                <a:lnTo>
                  <a:pt x="896502" y="367578"/>
                </a:lnTo>
                <a:lnTo>
                  <a:pt x="899160" y="339852"/>
                </a:lnTo>
                <a:close/>
              </a:path>
              <a:path w="899160" h="662304">
                <a:moveTo>
                  <a:pt x="878586" y="430003"/>
                </a:moveTo>
                <a:lnTo>
                  <a:pt x="878586" y="339090"/>
                </a:lnTo>
                <a:lnTo>
                  <a:pt x="877824" y="346710"/>
                </a:lnTo>
                <a:lnTo>
                  <a:pt x="874054" y="373555"/>
                </a:lnTo>
                <a:lnTo>
                  <a:pt x="858744" y="423433"/>
                </a:lnTo>
                <a:lnTo>
                  <a:pt x="834207" y="468210"/>
                </a:lnTo>
                <a:lnTo>
                  <a:pt x="801809" y="507865"/>
                </a:lnTo>
                <a:lnTo>
                  <a:pt x="762840" y="542429"/>
                </a:lnTo>
                <a:lnTo>
                  <a:pt x="718882" y="571725"/>
                </a:lnTo>
                <a:lnTo>
                  <a:pt x="671081" y="595887"/>
                </a:lnTo>
                <a:lnTo>
                  <a:pt x="620874" y="614843"/>
                </a:lnTo>
                <a:lnTo>
                  <a:pt x="569623" y="628572"/>
                </a:lnTo>
                <a:lnTo>
                  <a:pt x="518694" y="637052"/>
                </a:lnTo>
                <a:lnTo>
                  <a:pt x="449580" y="640842"/>
                </a:lnTo>
                <a:lnTo>
                  <a:pt x="426720" y="640508"/>
                </a:lnTo>
                <a:lnTo>
                  <a:pt x="371510" y="635787"/>
                </a:lnTo>
                <a:lnTo>
                  <a:pt x="318187" y="625813"/>
                </a:lnTo>
                <a:lnTo>
                  <a:pt x="265374" y="610498"/>
                </a:lnTo>
                <a:lnTo>
                  <a:pt x="214383" y="589789"/>
                </a:lnTo>
                <a:lnTo>
                  <a:pt x="166526" y="563635"/>
                </a:lnTo>
                <a:lnTo>
                  <a:pt x="123115" y="531985"/>
                </a:lnTo>
                <a:lnTo>
                  <a:pt x="85464" y="494788"/>
                </a:lnTo>
                <a:lnTo>
                  <a:pt x="54885" y="451992"/>
                </a:lnTo>
                <a:lnTo>
                  <a:pt x="32689" y="403547"/>
                </a:lnTo>
                <a:lnTo>
                  <a:pt x="22860" y="361950"/>
                </a:lnTo>
                <a:lnTo>
                  <a:pt x="20574" y="339090"/>
                </a:lnTo>
                <a:lnTo>
                  <a:pt x="20574" y="428593"/>
                </a:lnTo>
                <a:lnTo>
                  <a:pt x="38197" y="464526"/>
                </a:lnTo>
                <a:lnTo>
                  <a:pt x="71932" y="511090"/>
                </a:lnTo>
                <a:lnTo>
                  <a:pt x="113437" y="551255"/>
                </a:lnTo>
                <a:lnTo>
                  <a:pt x="161261" y="585094"/>
                </a:lnTo>
                <a:lnTo>
                  <a:pt x="213954" y="612682"/>
                </a:lnTo>
                <a:lnTo>
                  <a:pt x="270065" y="634090"/>
                </a:lnTo>
                <a:lnTo>
                  <a:pt x="328145" y="649393"/>
                </a:lnTo>
                <a:lnTo>
                  <a:pt x="386743" y="658662"/>
                </a:lnTo>
                <a:lnTo>
                  <a:pt x="444409" y="661972"/>
                </a:lnTo>
                <a:lnTo>
                  <a:pt x="472440" y="661416"/>
                </a:lnTo>
                <a:lnTo>
                  <a:pt x="517398" y="657606"/>
                </a:lnTo>
                <a:lnTo>
                  <a:pt x="569040" y="650211"/>
                </a:lnTo>
                <a:lnTo>
                  <a:pt x="621384" y="636990"/>
                </a:lnTo>
                <a:lnTo>
                  <a:pt x="673046" y="618097"/>
                </a:lnTo>
                <a:lnTo>
                  <a:pt x="722638" y="593683"/>
                </a:lnTo>
                <a:lnTo>
                  <a:pt x="768777" y="563903"/>
                </a:lnTo>
                <a:lnTo>
                  <a:pt x="810075" y="528909"/>
                </a:lnTo>
                <a:lnTo>
                  <a:pt x="845148" y="488854"/>
                </a:lnTo>
                <a:lnTo>
                  <a:pt x="872610" y="443891"/>
                </a:lnTo>
                <a:lnTo>
                  <a:pt x="878586" y="430003"/>
                </a:lnTo>
                <a:close/>
              </a:path>
            </a:pathLst>
          </a:custGeom>
          <a:solidFill>
            <a:srgbClr val="1D7411"/>
          </a:solidFill>
        </p:spPr>
        <p:txBody>
          <a:bodyPr wrap="square" lIns="0" tIns="0" rIns="0" bIns="0" rtlCol="0"/>
          <a:lstStyle/>
          <a:p>
            <a:endParaRPr sz="1588"/>
          </a:p>
        </p:txBody>
      </p:sp>
      <p:sp>
        <p:nvSpPr>
          <p:cNvPr id="66" name="object 66"/>
          <p:cNvSpPr/>
          <p:nvPr/>
        </p:nvSpPr>
        <p:spPr>
          <a:xfrm>
            <a:off x="3241190" y="4334660"/>
            <a:ext cx="406101" cy="393998"/>
          </a:xfrm>
          <a:prstGeom prst="rect">
            <a:avLst/>
          </a:prstGeom>
          <a:blipFill>
            <a:blip r:embed="rId12" cstate="print"/>
            <a:stretch>
              <a:fillRect/>
            </a:stretch>
          </a:blipFill>
        </p:spPr>
        <p:txBody>
          <a:bodyPr wrap="square" lIns="0" tIns="0" rIns="0" bIns="0" rtlCol="0"/>
          <a:lstStyle/>
          <a:p>
            <a:endParaRPr sz="1588"/>
          </a:p>
        </p:txBody>
      </p:sp>
      <p:sp>
        <p:nvSpPr>
          <p:cNvPr id="67" name="object 67"/>
          <p:cNvSpPr txBox="1"/>
          <p:nvPr/>
        </p:nvSpPr>
        <p:spPr>
          <a:xfrm>
            <a:off x="2650415" y="4527295"/>
            <a:ext cx="402291" cy="108619"/>
          </a:xfrm>
          <a:prstGeom prst="rect">
            <a:avLst/>
          </a:prstGeom>
        </p:spPr>
        <p:txBody>
          <a:bodyPr vert="horz" wrap="square" lIns="0" tIns="0" rIns="0" bIns="0" rtlCol="0">
            <a:spAutoFit/>
          </a:bodyPr>
          <a:lstStyle/>
          <a:p>
            <a:pPr marL="11206"/>
            <a:r>
              <a:rPr sz="706" dirty="0">
                <a:solidFill>
                  <a:srgbClr val="002060"/>
                </a:solidFill>
                <a:latin typeface="Arial"/>
                <a:cs typeface="Arial"/>
              </a:rPr>
              <a:t>I</a:t>
            </a:r>
            <a:r>
              <a:rPr sz="706" spc="9" dirty="0">
                <a:solidFill>
                  <a:srgbClr val="002060"/>
                </a:solidFill>
                <a:latin typeface="Arial"/>
                <a:cs typeface="Arial"/>
              </a:rPr>
              <a:t>nv</a:t>
            </a:r>
            <a:r>
              <a:rPr sz="706" spc="4" dirty="0">
                <a:solidFill>
                  <a:srgbClr val="002060"/>
                </a:solidFill>
                <a:latin typeface="Arial"/>
                <a:cs typeface="Arial"/>
              </a:rPr>
              <a:t>ento</a:t>
            </a:r>
            <a:r>
              <a:rPr sz="706" spc="9" dirty="0">
                <a:solidFill>
                  <a:srgbClr val="002060"/>
                </a:solidFill>
                <a:latin typeface="Arial"/>
                <a:cs typeface="Arial"/>
              </a:rPr>
              <a:t>ry</a:t>
            </a:r>
            <a:endParaRPr sz="706">
              <a:latin typeface="Arial"/>
              <a:cs typeface="Arial"/>
            </a:endParaRPr>
          </a:p>
        </p:txBody>
      </p:sp>
      <p:sp>
        <p:nvSpPr>
          <p:cNvPr id="69" name="object 69"/>
          <p:cNvSpPr txBox="1"/>
          <p:nvPr/>
        </p:nvSpPr>
        <p:spPr>
          <a:xfrm>
            <a:off x="9987802" y="5674350"/>
            <a:ext cx="94129" cy="74636"/>
          </a:xfrm>
          <a:prstGeom prst="rect">
            <a:avLst/>
          </a:prstGeom>
        </p:spPr>
        <p:txBody>
          <a:bodyPr vert="horz" wrap="square" lIns="0" tIns="0" rIns="0" bIns="0" rtlCol="0">
            <a:spAutoFit/>
          </a:bodyPr>
          <a:lstStyle/>
          <a:p>
            <a:pPr marL="11206"/>
            <a:r>
              <a:rPr sz="485" spc="4" dirty="0">
                <a:solidFill>
                  <a:srgbClr val="6B6C71"/>
                </a:solidFill>
                <a:latin typeface="Arial"/>
                <a:cs typeface="Arial"/>
              </a:rPr>
              <a:t>32</a:t>
            </a:r>
            <a:endParaRPr sz="485">
              <a:latin typeface="Arial"/>
              <a:cs typeface="Arial"/>
            </a:endParaRPr>
          </a:p>
        </p:txBody>
      </p:sp>
    </p:spTree>
    <p:extLst>
      <p:ext uri="{BB962C8B-B14F-4D97-AF65-F5344CB8AC3E}">
        <p14:creationId xmlns:p14="http://schemas.microsoft.com/office/powerpoint/2010/main" xmlns="" val="1814095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218" y="637824"/>
            <a:ext cx="11082528" cy="548640"/>
          </a:xfrm>
        </p:spPr>
        <p:txBody>
          <a:bodyPr/>
          <a:lstStyle/>
          <a:p>
            <a:r>
              <a:rPr lang="en-US" dirty="0" smtClean="0">
                <a:solidFill>
                  <a:srgbClr val="F4860C"/>
                </a:solidFill>
              </a:rPr>
              <a:t>Cloud Accounting Providers</a:t>
            </a:r>
            <a:endParaRPr lang="en-US" dirty="0">
              <a:solidFill>
                <a:srgbClr val="F4860C"/>
              </a:solidFill>
            </a:endParaRPr>
          </a:p>
        </p:txBody>
      </p:sp>
      <p:pic>
        <p:nvPicPr>
          <p:cNvPr id="5" name="Content Placeholder 4"/>
          <p:cNvPicPr>
            <a:picLocks noGrp="1" noChangeAspect="1"/>
          </p:cNvPicPr>
          <p:nvPr>
            <p:ph sz="half" idx="1"/>
          </p:nvPr>
        </p:nvPicPr>
        <p:blipFill>
          <a:blip r:embed="rId2" cstate="print"/>
          <a:stretch>
            <a:fillRect/>
          </a:stretch>
        </p:blipFill>
        <p:spPr>
          <a:xfrm>
            <a:off x="4419599" y="1619637"/>
            <a:ext cx="2857500" cy="2076450"/>
          </a:xfrm>
          <a:prstGeom prst="rect">
            <a:avLst/>
          </a:prstGeom>
        </p:spPr>
      </p:pic>
      <p:pic>
        <p:nvPicPr>
          <p:cNvPr id="6" name="Content Placeholder 5"/>
          <p:cNvPicPr>
            <a:picLocks noGrp="1" noChangeAspect="1"/>
          </p:cNvPicPr>
          <p:nvPr>
            <p:ph sz="half" idx="2"/>
          </p:nvPr>
        </p:nvPicPr>
        <p:blipFill>
          <a:blip r:embed="rId3" cstate="print"/>
          <a:stretch>
            <a:fillRect/>
          </a:stretch>
        </p:blipFill>
        <p:spPr>
          <a:xfrm>
            <a:off x="4895246" y="4326105"/>
            <a:ext cx="1905000" cy="1905000"/>
          </a:xfrm>
          <a:prstGeom prst="rect">
            <a:avLst/>
          </a:prstGeom>
        </p:spPr>
      </p:pic>
      <p:pic>
        <p:nvPicPr>
          <p:cNvPr id="7" name="Picture 6"/>
          <p:cNvPicPr>
            <a:picLocks noChangeAspect="1"/>
          </p:cNvPicPr>
          <p:nvPr/>
        </p:nvPicPr>
        <p:blipFill>
          <a:blip r:embed="rId4" cstate="print"/>
          <a:stretch>
            <a:fillRect/>
          </a:stretch>
        </p:blipFill>
        <p:spPr>
          <a:xfrm>
            <a:off x="1792041" y="3240255"/>
            <a:ext cx="2505075" cy="1819275"/>
          </a:xfrm>
          <a:prstGeom prst="rect">
            <a:avLst/>
          </a:prstGeom>
        </p:spPr>
      </p:pic>
      <p:pic>
        <p:nvPicPr>
          <p:cNvPr id="8" name="Picture 7"/>
          <p:cNvPicPr>
            <a:picLocks noChangeAspect="1"/>
          </p:cNvPicPr>
          <p:nvPr/>
        </p:nvPicPr>
        <p:blipFill>
          <a:blip r:embed="rId5" cstate="print"/>
          <a:stretch>
            <a:fillRect/>
          </a:stretch>
        </p:blipFill>
        <p:spPr>
          <a:xfrm>
            <a:off x="7277099" y="3034624"/>
            <a:ext cx="2794179" cy="2207900"/>
          </a:xfrm>
          <a:prstGeom prst="rect">
            <a:avLst/>
          </a:prstGeom>
        </p:spPr>
      </p:pic>
    </p:spTree>
    <p:extLst>
      <p:ext uri="{BB962C8B-B14F-4D97-AF65-F5344CB8AC3E}">
        <p14:creationId xmlns:p14="http://schemas.microsoft.com/office/powerpoint/2010/main" xmlns="" val="3078830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17185" y="2998022"/>
            <a:ext cx="1803586" cy="984437"/>
          </a:xfrm>
          <a:custGeom>
            <a:avLst/>
            <a:gdLst/>
            <a:ahLst/>
            <a:cxnLst/>
            <a:rect l="l" t="t" r="r" b="b"/>
            <a:pathLst>
              <a:path w="2044064" h="1115695">
                <a:moveTo>
                  <a:pt x="2043683" y="929639"/>
                </a:moveTo>
                <a:lnTo>
                  <a:pt x="2043683" y="185927"/>
                </a:lnTo>
                <a:lnTo>
                  <a:pt x="2043068" y="170653"/>
                </a:lnTo>
                <a:lnTo>
                  <a:pt x="2034223" y="127089"/>
                </a:lnTo>
                <a:lnTo>
                  <a:pt x="2015871" y="87907"/>
                </a:lnTo>
                <a:lnTo>
                  <a:pt x="1989296" y="54387"/>
                </a:lnTo>
                <a:lnTo>
                  <a:pt x="1955776" y="27812"/>
                </a:lnTo>
                <a:lnTo>
                  <a:pt x="1916594" y="9460"/>
                </a:lnTo>
                <a:lnTo>
                  <a:pt x="1873030" y="615"/>
                </a:lnTo>
                <a:lnTo>
                  <a:pt x="1857756" y="0"/>
                </a:lnTo>
                <a:lnTo>
                  <a:pt x="185927" y="0"/>
                </a:lnTo>
                <a:lnTo>
                  <a:pt x="141187" y="5392"/>
                </a:lnTo>
                <a:lnTo>
                  <a:pt x="100401" y="20718"/>
                </a:lnTo>
                <a:lnTo>
                  <a:pt x="64852" y="44694"/>
                </a:lnTo>
                <a:lnTo>
                  <a:pt x="35820" y="76041"/>
                </a:lnTo>
                <a:lnTo>
                  <a:pt x="14585" y="113478"/>
                </a:lnTo>
                <a:lnTo>
                  <a:pt x="2428" y="155724"/>
                </a:lnTo>
                <a:lnTo>
                  <a:pt x="0" y="185927"/>
                </a:lnTo>
                <a:lnTo>
                  <a:pt x="0" y="929639"/>
                </a:lnTo>
                <a:lnTo>
                  <a:pt x="5392" y="974380"/>
                </a:lnTo>
                <a:lnTo>
                  <a:pt x="20718" y="1015166"/>
                </a:lnTo>
                <a:lnTo>
                  <a:pt x="44694" y="1050715"/>
                </a:lnTo>
                <a:lnTo>
                  <a:pt x="76041" y="1079747"/>
                </a:lnTo>
                <a:lnTo>
                  <a:pt x="113478" y="1100982"/>
                </a:lnTo>
                <a:lnTo>
                  <a:pt x="155724" y="1113139"/>
                </a:lnTo>
                <a:lnTo>
                  <a:pt x="185928" y="1115567"/>
                </a:lnTo>
                <a:lnTo>
                  <a:pt x="1857756" y="1115567"/>
                </a:lnTo>
                <a:lnTo>
                  <a:pt x="1902496" y="1110175"/>
                </a:lnTo>
                <a:lnTo>
                  <a:pt x="1943282" y="1094849"/>
                </a:lnTo>
                <a:lnTo>
                  <a:pt x="1978831" y="1070873"/>
                </a:lnTo>
                <a:lnTo>
                  <a:pt x="2007863" y="1039526"/>
                </a:lnTo>
                <a:lnTo>
                  <a:pt x="2029098" y="1002089"/>
                </a:lnTo>
                <a:lnTo>
                  <a:pt x="2041255" y="959843"/>
                </a:lnTo>
                <a:lnTo>
                  <a:pt x="2043683" y="929639"/>
                </a:lnTo>
                <a:close/>
              </a:path>
            </a:pathLst>
          </a:custGeom>
          <a:solidFill>
            <a:srgbClr val="C3C4C7"/>
          </a:solidFill>
        </p:spPr>
        <p:txBody>
          <a:bodyPr wrap="square" lIns="0" tIns="0" rIns="0" bIns="0" rtlCol="0"/>
          <a:lstStyle/>
          <a:p>
            <a:endParaRPr sz="1588"/>
          </a:p>
        </p:txBody>
      </p:sp>
      <p:sp>
        <p:nvSpPr>
          <p:cNvPr id="3" name="object 3"/>
          <p:cNvSpPr/>
          <p:nvPr/>
        </p:nvSpPr>
        <p:spPr>
          <a:xfrm>
            <a:off x="4807772" y="2988609"/>
            <a:ext cx="1822076" cy="1003487"/>
          </a:xfrm>
          <a:custGeom>
            <a:avLst/>
            <a:gdLst/>
            <a:ahLst/>
            <a:cxnLst/>
            <a:rect l="l" t="t" r="r" b="b"/>
            <a:pathLst>
              <a:path w="2065020" h="1137285">
                <a:moveTo>
                  <a:pt x="2065020" y="950214"/>
                </a:moveTo>
                <a:lnTo>
                  <a:pt x="2065020" y="185928"/>
                </a:lnTo>
                <a:lnTo>
                  <a:pt x="2064258" y="176022"/>
                </a:lnTo>
                <a:lnTo>
                  <a:pt x="2055129" y="134293"/>
                </a:lnTo>
                <a:lnTo>
                  <a:pt x="2037780" y="96447"/>
                </a:lnTo>
                <a:lnTo>
                  <a:pt x="2013237" y="63464"/>
                </a:lnTo>
                <a:lnTo>
                  <a:pt x="1982530" y="36327"/>
                </a:lnTo>
                <a:lnTo>
                  <a:pt x="1946687" y="16016"/>
                </a:lnTo>
                <a:lnTo>
                  <a:pt x="1906737" y="3513"/>
                </a:lnTo>
                <a:lnTo>
                  <a:pt x="1878330" y="0"/>
                </a:lnTo>
                <a:lnTo>
                  <a:pt x="196507" y="2"/>
                </a:lnTo>
                <a:lnTo>
                  <a:pt x="154343" y="4434"/>
                </a:lnTo>
                <a:lnTo>
                  <a:pt x="114871" y="17718"/>
                </a:lnTo>
                <a:lnTo>
                  <a:pt x="79359" y="38838"/>
                </a:lnTo>
                <a:lnTo>
                  <a:pt x="49000" y="66776"/>
                </a:lnTo>
                <a:lnTo>
                  <a:pt x="24985" y="100516"/>
                </a:lnTo>
                <a:lnTo>
                  <a:pt x="8502" y="139039"/>
                </a:lnTo>
                <a:lnTo>
                  <a:pt x="0" y="196596"/>
                </a:lnTo>
                <a:lnTo>
                  <a:pt x="0" y="940308"/>
                </a:lnTo>
                <a:lnTo>
                  <a:pt x="5979" y="987241"/>
                </a:lnTo>
                <a:lnTo>
                  <a:pt x="18668" y="1023670"/>
                </a:lnTo>
                <a:lnTo>
                  <a:pt x="21336" y="1028817"/>
                </a:lnTo>
                <a:lnTo>
                  <a:pt x="21336" y="187452"/>
                </a:lnTo>
                <a:lnTo>
                  <a:pt x="22859" y="169164"/>
                </a:lnTo>
                <a:lnTo>
                  <a:pt x="34857" y="128560"/>
                </a:lnTo>
                <a:lnTo>
                  <a:pt x="60548" y="85914"/>
                </a:lnTo>
                <a:lnTo>
                  <a:pt x="99774" y="50261"/>
                </a:lnTo>
                <a:lnTo>
                  <a:pt x="133804" y="32433"/>
                </a:lnTo>
                <a:lnTo>
                  <a:pt x="182990" y="21523"/>
                </a:lnTo>
                <a:lnTo>
                  <a:pt x="196507" y="20580"/>
                </a:lnTo>
                <a:lnTo>
                  <a:pt x="1869186" y="20632"/>
                </a:lnTo>
                <a:lnTo>
                  <a:pt x="1913830" y="26860"/>
                </a:lnTo>
                <a:lnTo>
                  <a:pt x="1952341" y="42161"/>
                </a:lnTo>
                <a:lnTo>
                  <a:pt x="1985825" y="65877"/>
                </a:lnTo>
                <a:lnTo>
                  <a:pt x="2012923" y="96587"/>
                </a:lnTo>
                <a:lnTo>
                  <a:pt x="2032276" y="132868"/>
                </a:lnTo>
                <a:lnTo>
                  <a:pt x="2042525" y="173298"/>
                </a:lnTo>
                <a:lnTo>
                  <a:pt x="2044445" y="196596"/>
                </a:lnTo>
                <a:lnTo>
                  <a:pt x="2044445" y="1027799"/>
                </a:lnTo>
                <a:lnTo>
                  <a:pt x="2049150" y="1018040"/>
                </a:lnTo>
                <a:lnTo>
                  <a:pt x="2054270" y="1005147"/>
                </a:lnTo>
                <a:lnTo>
                  <a:pt x="2058459" y="991873"/>
                </a:lnTo>
                <a:lnTo>
                  <a:pt x="2061674" y="978263"/>
                </a:lnTo>
                <a:lnTo>
                  <a:pt x="2063875" y="964362"/>
                </a:lnTo>
                <a:lnTo>
                  <a:pt x="2065020" y="950214"/>
                </a:lnTo>
                <a:close/>
              </a:path>
              <a:path w="2065020" h="1137285">
                <a:moveTo>
                  <a:pt x="2044445" y="1027799"/>
                </a:moveTo>
                <a:lnTo>
                  <a:pt x="2044445" y="940308"/>
                </a:lnTo>
                <a:lnTo>
                  <a:pt x="2041108" y="972111"/>
                </a:lnTo>
                <a:lnTo>
                  <a:pt x="2038104" y="985911"/>
                </a:lnTo>
                <a:lnTo>
                  <a:pt x="2022827" y="1024459"/>
                </a:lnTo>
                <a:lnTo>
                  <a:pt x="1999206" y="1057786"/>
                </a:lnTo>
                <a:lnTo>
                  <a:pt x="1968592" y="1084677"/>
                </a:lnTo>
                <a:lnTo>
                  <a:pt x="1932339" y="1103916"/>
                </a:lnTo>
                <a:lnTo>
                  <a:pt x="1891800" y="1114290"/>
                </a:lnTo>
                <a:lnTo>
                  <a:pt x="196507" y="1115568"/>
                </a:lnTo>
                <a:lnTo>
                  <a:pt x="182109" y="1114993"/>
                </a:lnTo>
                <a:lnTo>
                  <a:pt x="141062" y="1106692"/>
                </a:lnTo>
                <a:lnTo>
                  <a:pt x="104138" y="1089390"/>
                </a:lnTo>
                <a:lnTo>
                  <a:pt x="72503" y="1064204"/>
                </a:lnTo>
                <a:lnTo>
                  <a:pt x="47322" y="1032249"/>
                </a:lnTo>
                <a:lnTo>
                  <a:pt x="29759" y="994640"/>
                </a:lnTo>
                <a:lnTo>
                  <a:pt x="21336" y="948690"/>
                </a:lnTo>
                <a:lnTo>
                  <a:pt x="21336" y="1028817"/>
                </a:lnTo>
                <a:lnTo>
                  <a:pt x="47108" y="1067556"/>
                </a:lnTo>
                <a:lnTo>
                  <a:pt x="87085" y="1103415"/>
                </a:lnTo>
                <a:lnTo>
                  <a:pt x="121250" y="1121431"/>
                </a:lnTo>
                <a:lnTo>
                  <a:pt x="158080" y="1132743"/>
                </a:lnTo>
                <a:lnTo>
                  <a:pt x="196507" y="1136900"/>
                </a:lnTo>
                <a:lnTo>
                  <a:pt x="1869186" y="1136904"/>
                </a:lnTo>
                <a:lnTo>
                  <a:pt x="1888998" y="1135380"/>
                </a:lnTo>
                <a:lnTo>
                  <a:pt x="1930272" y="1126801"/>
                </a:lnTo>
                <a:lnTo>
                  <a:pt x="1968052" y="1109573"/>
                </a:lnTo>
                <a:lnTo>
                  <a:pt x="2001211" y="1084900"/>
                </a:lnTo>
                <a:lnTo>
                  <a:pt x="2028619" y="1053987"/>
                </a:lnTo>
                <a:lnTo>
                  <a:pt x="2043140" y="1030507"/>
                </a:lnTo>
                <a:lnTo>
                  <a:pt x="2044445" y="1027799"/>
                </a:lnTo>
                <a:close/>
              </a:path>
            </a:pathLst>
          </a:custGeom>
          <a:solidFill>
            <a:srgbClr val="1D7411"/>
          </a:solidFill>
        </p:spPr>
        <p:txBody>
          <a:bodyPr wrap="square" lIns="0" tIns="0" rIns="0" bIns="0" rtlCol="0"/>
          <a:lstStyle/>
          <a:p>
            <a:endParaRPr sz="1588"/>
          </a:p>
        </p:txBody>
      </p:sp>
      <p:sp>
        <p:nvSpPr>
          <p:cNvPr id="4" name="object 4"/>
          <p:cNvSpPr/>
          <p:nvPr/>
        </p:nvSpPr>
        <p:spPr>
          <a:xfrm>
            <a:off x="7301528" y="3092824"/>
            <a:ext cx="1257300" cy="665629"/>
          </a:xfrm>
          <a:custGeom>
            <a:avLst/>
            <a:gdLst/>
            <a:ahLst/>
            <a:cxnLst/>
            <a:rect l="l" t="t" r="r" b="b"/>
            <a:pathLst>
              <a:path w="1424940" h="754379">
                <a:moveTo>
                  <a:pt x="1424940" y="628649"/>
                </a:moveTo>
                <a:lnTo>
                  <a:pt x="1424939" y="125719"/>
                </a:lnTo>
                <a:lnTo>
                  <a:pt x="1417596" y="83357"/>
                </a:lnTo>
                <a:lnTo>
                  <a:pt x="1397284" y="47128"/>
                </a:lnTo>
                <a:lnTo>
                  <a:pt x="1366566" y="19596"/>
                </a:lnTo>
                <a:lnTo>
                  <a:pt x="1328006" y="3325"/>
                </a:lnTo>
                <a:lnTo>
                  <a:pt x="125719" y="0"/>
                </a:lnTo>
                <a:lnTo>
                  <a:pt x="111075" y="848"/>
                </a:lnTo>
                <a:lnTo>
                  <a:pt x="70473" y="12799"/>
                </a:lnTo>
                <a:lnTo>
                  <a:pt x="36858" y="36865"/>
                </a:lnTo>
                <a:lnTo>
                  <a:pt x="12795" y="70481"/>
                </a:lnTo>
                <a:lnTo>
                  <a:pt x="847" y="111085"/>
                </a:lnTo>
                <a:lnTo>
                  <a:pt x="0" y="125729"/>
                </a:lnTo>
                <a:lnTo>
                  <a:pt x="0" y="628660"/>
                </a:lnTo>
                <a:lnTo>
                  <a:pt x="7343" y="671022"/>
                </a:lnTo>
                <a:lnTo>
                  <a:pt x="27655" y="707251"/>
                </a:lnTo>
                <a:lnTo>
                  <a:pt x="58373" y="734783"/>
                </a:lnTo>
                <a:lnTo>
                  <a:pt x="96933" y="751054"/>
                </a:lnTo>
                <a:lnTo>
                  <a:pt x="1299220" y="754379"/>
                </a:lnTo>
                <a:lnTo>
                  <a:pt x="1313864" y="753531"/>
                </a:lnTo>
                <a:lnTo>
                  <a:pt x="1354466" y="741580"/>
                </a:lnTo>
                <a:lnTo>
                  <a:pt x="1388081" y="717514"/>
                </a:lnTo>
                <a:lnTo>
                  <a:pt x="1412144" y="683897"/>
                </a:lnTo>
                <a:lnTo>
                  <a:pt x="1424092" y="643294"/>
                </a:lnTo>
                <a:lnTo>
                  <a:pt x="1424940" y="628649"/>
                </a:lnTo>
                <a:close/>
              </a:path>
            </a:pathLst>
          </a:custGeom>
          <a:solidFill>
            <a:srgbClr val="FFCC99"/>
          </a:solidFill>
        </p:spPr>
        <p:txBody>
          <a:bodyPr wrap="square" lIns="0" tIns="0" rIns="0" bIns="0" rtlCol="0"/>
          <a:lstStyle/>
          <a:p>
            <a:endParaRPr sz="1588"/>
          </a:p>
        </p:txBody>
      </p:sp>
      <p:sp>
        <p:nvSpPr>
          <p:cNvPr id="5" name="object 5"/>
          <p:cNvSpPr/>
          <p:nvPr/>
        </p:nvSpPr>
        <p:spPr>
          <a:xfrm>
            <a:off x="7292115" y="3083411"/>
            <a:ext cx="1275790" cy="684679"/>
          </a:xfrm>
          <a:custGeom>
            <a:avLst/>
            <a:gdLst/>
            <a:ahLst/>
            <a:cxnLst/>
            <a:rect l="l" t="t" r="r" b="b"/>
            <a:pathLst>
              <a:path w="1445895" h="775970">
                <a:moveTo>
                  <a:pt x="1445514" y="646176"/>
                </a:moveTo>
                <a:lnTo>
                  <a:pt x="1443096" y="108060"/>
                </a:lnTo>
                <a:lnTo>
                  <a:pt x="1428288" y="69008"/>
                </a:lnTo>
                <a:lnTo>
                  <a:pt x="1403661" y="37291"/>
                </a:lnTo>
                <a:lnTo>
                  <a:pt x="1370768" y="14367"/>
                </a:lnTo>
                <a:lnTo>
                  <a:pt x="1331161" y="1694"/>
                </a:lnTo>
                <a:lnTo>
                  <a:pt x="1316736" y="0"/>
                </a:lnTo>
                <a:lnTo>
                  <a:pt x="122019" y="778"/>
                </a:lnTo>
                <a:lnTo>
                  <a:pt x="81894" y="11304"/>
                </a:lnTo>
                <a:lnTo>
                  <a:pt x="47536" y="32769"/>
                </a:lnTo>
                <a:lnTo>
                  <a:pt x="21033" y="63469"/>
                </a:lnTo>
                <a:lnTo>
                  <a:pt x="4473" y="101701"/>
                </a:lnTo>
                <a:lnTo>
                  <a:pt x="0" y="129540"/>
                </a:lnTo>
                <a:lnTo>
                  <a:pt x="0" y="646938"/>
                </a:lnTo>
                <a:lnTo>
                  <a:pt x="762" y="653034"/>
                </a:lnTo>
                <a:lnTo>
                  <a:pt x="1524" y="660654"/>
                </a:lnTo>
                <a:lnTo>
                  <a:pt x="16854" y="704954"/>
                </a:lnTo>
                <a:lnTo>
                  <a:pt x="20574" y="710929"/>
                </a:lnTo>
                <a:lnTo>
                  <a:pt x="20574" y="136398"/>
                </a:lnTo>
                <a:lnTo>
                  <a:pt x="21336" y="130302"/>
                </a:lnTo>
                <a:lnTo>
                  <a:pt x="21336" y="124206"/>
                </a:lnTo>
                <a:lnTo>
                  <a:pt x="22098" y="118110"/>
                </a:lnTo>
                <a:lnTo>
                  <a:pt x="23640" y="112492"/>
                </a:lnTo>
                <a:lnTo>
                  <a:pt x="25918" y="101720"/>
                </a:lnTo>
                <a:lnTo>
                  <a:pt x="46067" y="64261"/>
                </a:lnTo>
                <a:lnTo>
                  <a:pt x="87605" y="31414"/>
                </a:lnTo>
                <a:lnTo>
                  <a:pt x="136398" y="20574"/>
                </a:lnTo>
                <a:lnTo>
                  <a:pt x="1309878" y="20574"/>
                </a:lnTo>
                <a:lnTo>
                  <a:pt x="1316736" y="21426"/>
                </a:lnTo>
                <a:lnTo>
                  <a:pt x="1333386" y="23399"/>
                </a:lnTo>
                <a:lnTo>
                  <a:pt x="1371724" y="39044"/>
                </a:lnTo>
                <a:lnTo>
                  <a:pt x="1401126" y="66006"/>
                </a:lnTo>
                <a:lnTo>
                  <a:pt x="1419629" y="102152"/>
                </a:lnTo>
                <a:lnTo>
                  <a:pt x="1424940" y="130302"/>
                </a:lnTo>
                <a:lnTo>
                  <a:pt x="1424940" y="711953"/>
                </a:lnTo>
                <a:lnTo>
                  <a:pt x="1425316" y="711421"/>
                </a:lnTo>
                <a:lnTo>
                  <a:pt x="1432056" y="699514"/>
                </a:lnTo>
                <a:lnTo>
                  <a:pt x="1437537" y="686952"/>
                </a:lnTo>
                <a:lnTo>
                  <a:pt x="1441667" y="673817"/>
                </a:lnTo>
                <a:lnTo>
                  <a:pt x="1444357" y="660197"/>
                </a:lnTo>
                <a:lnTo>
                  <a:pt x="1445514" y="646176"/>
                </a:lnTo>
                <a:close/>
              </a:path>
              <a:path w="1445895" h="775970">
                <a:moveTo>
                  <a:pt x="1424940" y="711953"/>
                </a:moveTo>
                <a:lnTo>
                  <a:pt x="1424940" y="645414"/>
                </a:lnTo>
                <a:lnTo>
                  <a:pt x="1422561" y="662655"/>
                </a:lnTo>
                <a:lnTo>
                  <a:pt x="1418966" y="676114"/>
                </a:lnTo>
                <a:lnTo>
                  <a:pt x="1398949" y="712083"/>
                </a:lnTo>
                <a:lnTo>
                  <a:pt x="1367837" y="738835"/>
                </a:lnTo>
                <a:lnTo>
                  <a:pt x="1329168" y="753021"/>
                </a:lnTo>
                <a:lnTo>
                  <a:pt x="1309878" y="754377"/>
                </a:lnTo>
                <a:lnTo>
                  <a:pt x="136398" y="753742"/>
                </a:lnTo>
                <a:lnTo>
                  <a:pt x="97216" y="747622"/>
                </a:lnTo>
                <a:lnTo>
                  <a:pt x="62134" y="727594"/>
                </a:lnTo>
                <a:lnTo>
                  <a:pt x="36226" y="696572"/>
                </a:lnTo>
                <a:lnTo>
                  <a:pt x="22098" y="656844"/>
                </a:lnTo>
                <a:lnTo>
                  <a:pt x="21336" y="650748"/>
                </a:lnTo>
                <a:lnTo>
                  <a:pt x="21336" y="644652"/>
                </a:lnTo>
                <a:lnTo>
                  <a:pt x="20574" y="639318"/>
                </a:lnTo>
                <a:lnTo>
                  <a:pt x="20574" y="710929"/>
                </a:lnTo>
                <a:lnTo>
                  <a:pt x="60198" y="752856"/>
                </a:lnTo>
                <a:lnTo>
                  <a:pt x="98180" y="770124"/>
                </a:lnTo>
                <a:lnTo>
                  <a:pt x="136398" y="775716"/>
                </a:lnTo>
                <a:lnTo>
                  <a:pt x="1316736" y="775716"/>
                </a:lnTo>
                <a:lnTo>
                  <a:pt x="1363557" y="764312"/>
                </a:lnTo>
                <a:lnTo>
                  <a:pt x="1398458" y="742351"/>
                </a:lnTo>
                <a:lnTo>
                  <a:pt x="1417409" y="722586"/>
                </a:lnTo>
                <a:lnTo>
                  <a:pt x="1424940" y="711953"/>
                </a:lnTo>
                <a:close/>
              </a:path>
            </a:pathLst>
          </a:custGeom>
          <a:solidFill>
            <a:srgbClr val="1D7411"/>
          </a:solidFill>
        </p:spPr>
        <p:txBody>
          <a:bodyPr wrap="square" lIns="0" tIns="0" rIns="0" bIns="0" rtlCol="0"/>
          <a:lstStyle/>
          <a:p>
            <a:endParaRPr sz="1588"/>
          </a:p>
        </p:txBody>
      </p:sp>
      <p:sp>
        <p:nvSpPr>
          <p:cNvPr id="6" name="object 6"/>
          <p:cNvSpPr/>
          <p:nvPr/>
        </p:nvSpPr>
        <p:spPr>
          <a:xfrm>
            <a:off x="9294382" y="3124424"/>
            <a:ext cx="1046629" cy="591671"/>
          </a:xfrm>
          <a:custGeom>
            <a:avLst/>
            <a:gdLst/>
            <a:ahLst/>
            <a:cxnLst/>
            <a:rect l="l" t="t" r="r" b="b"/>
            <a:pathLst>
              <a:path w="1186179" h="670560">
                <a:moveTo>
                  <a:pt x="1185672" y="559307"/>
                </a:moveTo>
                <a:lnTo>
                  <a:pt x="1185494" y="105636"/>
                </a:lnTo>
                <a:lnTo>
                  <a:pt x="1175137" y="64336"/>
                </a:lnTo>
                <a:lnTo>
                  <a:pt x="1151073" y="30778"/>
                </a:lnTo>
                <a:lnTo>
                  <a:pt x="1116451" y="8240"/>
                </a:lnTo>
                <a:lnTo>
                  <a:pt x="1074420" y="0"/>
                </a:lnTo>
                <a:lnTo>
                  <a:pt x="105038" y="215"/>
                </a:lnTo>
                <a:lnTo>
                  <a:pt x="63950" y="10860"/>
                </a:lnTo>
                <a:lnTo>
                  <a:pt x="30585" y="35204"/>
                </a:lnTo>
                <a:lnTo>
                  <a:pt x="8186" y="70003"/>
                </a:lnTo>
                <a:lnTo>
                  <a:pt x="0" y="112013"/>
                </a:lnTo>
                <a:lnTo>
                  <a:pt x="179" y="565682"/>
                </a:lnTo>
                <a:lnTo>
                  <a:pt x="10676" y="606843"/>
                </a:lnTo>
                <a:lnTo>
                  <a:pt x="34999" y="640142"/>
                </a:lnTo>
                <a:lnTo>
                  <a:pt x="69870" y="662430"/>
                </a:lnTo>
                <a:lnTo>
                  <a:pt x="112014" y="670559"/>
                </a:lnTo>
                <a:lnTo>
                  <a:pt x="1080189" y="670415"/>
                </a:lnTo>
                <a:lnTo>
                  <a:pt x="1121566" y="660207"/>
                </a:lnTo>
                <a:lnTo>
                  <a:pt x="1155059" y="636166"/>
                </a:lnTo>
                <a:lnTo>
                  <a:pt x="1177488" y="601472"/>
                </a:lnTo>
                <a:lnTo>
                  <a:pt x="1185672" y="559307"/>
                </a:lnTo>
                <a:close/>
              </a:path>
            </a:pathLst>
          </a:custGeom>
          <a:solidFill>
            <a:srgbClr val="A5AAB4"/>
          </a:solidFill>
        </p:spPr>
        <p:txBody>
          <a:bodyPr wrap="square" lIns="0" tIns="0" rIns="0" bIns="0" rtlCol="0"/>
          <a:lstStyle/>
          <a:p>
            <a:endParaRPr sz="1588"/>
          </a:p>
        </p:txBody>
      </p:sp>
      <p:sp>
        <p:nvSpPr>
          <p:cNvPr id="7" name="object 7"/>
          <p:cNvSpPr/>
          <p:nvPr/>
        </p:nvSpPr>
        <p:spPr>
          <a:xfrm>
            <a:off x="9285642" y="3115621"/>
            <a:ext cx="1064559" cy="610160"/>
          </a:xfrm>
          <a:custGeom>
            <a:avLst/>
            <a:gdLst/>
            <a:ahLst/>
            <a:cxnLst/>
            <a:rect l="l" t="t" r="r" b="b"/>
            <a:pathLst>
              <a:path w="1206500" h="691514">
                <a:moveTo>
                  <a:pt x="1206246" y="575380"/>
                </a:moveTo>
                <a:lnTo>
                  <a:pt x="1206246" y="115132"/>
                </a:lnTo>
                <a:lnTo>
                  <a:pt x="1204731" y="102292"/>
                </a:lnTo>
                <a:lnTo>
                  <a:pt x="1191445" y="63240"/>
                </a:lnTo>
                <a:lnTo>
                  <a:pt x="1165673" y="31135"/>
                </a:lnTo>
                <a:lnTo>
                  <a:pt x="1130784" y="9044"/>
                </a:lnTo>
                <a:lnTo>
                  <a:pt x="1090422" y="70"/>
                </a:lnTo>
                <a:lnTo>
                  <a:pt x="116810" y="0"/>
                </a:lnTo>
                <a:lnTo>
                  <a:pt x="103267" y="1022"/>
                </a:lnTo>
                <a:lnTo>
                  <a:pt x="65068" y="13672"/>
                </a:lnTo>
                <a:lnTo>
                  <a:pt x="33053" y="38301"/>
                </a:lnTo>
                <a:lnTo>
                  <a:pt x="10480" y="71830"/>
                </a:lnTo>
                <a:lnTo>
                  <a:pt x="0" y="109798"/>
                </a:lnTo>
                <a:lnTo>
                  <a:pt x="0" y="575380"/>
                </a:lnTo>
                <a:lnTo>
                  <a:pt x="12734" y="624084"/>
                </a:lnTo>
                <a:lnTo>
                  <a:pt x="20574" y="637338"/>
                </a:lnTo>
                <a:lnTo>
                  <a:pt x="20574" y="116656"/>
                </a:lnTo>
                <a:lnTo>
                  <a:pt x="21336" y="111322"/>
                </a:lnTo>
                <a:lnTo>
                  <a:pt x="33527" y="72293"/>
                </a:lnTo>
                <a:lnTo>
                  <a:pt x="65532" y="37408"/>
                </a:lnTo>
                <a:lnTo>
                  <a:pt x="109873" y="21592"/>
                </a:lnTo>
                <a:lnTo>
                  <a:pt x="121920" y="20644"/>
                </a:lnTo>
                <a:lnTo>
                  <a:pt x="1090422" y="20746"/>
                </a:lnTo>
                <a:lnTo>
                  <a:pt x="1138859" y="36535"/>
                </a:lnTo>
                <a:lnTo>
                  <a:pt x="1167694" y="64593"/>
                </a:lnTo>
                <a:lnTo>
                  <a:pt x="1183694" y="102485"/>
                </a:lnTo>
                <a:lnTo>
                  <a:pt x="1185672" y="116656"/>
                </a:lnTo>
                <a:lnTo>
                  <a:pt x="1185672" y="636861"/>
                </a:lnTo>
                <a:lnTo>
                  <a:pt x="1190945" y="628549"/>
                </a:lnTo>
                <a:lnTo>
                  <a:pt x="1196980" y="616178"/>
                </a:lnTo>
                <a:lnTo>
                  <a:pt x="1201609" y="603120"/>
                </a:lnTo>
                <a:lnTo>
                  <a:pt x="1204731" y="589484"/>
                </a:lnTo>
                <a:lnTo>
                  <a:pt x="1206246" y="575380"/>
                </a:lnTo>
                <a:close/>
              </a:path>
              <a:path w="1206500" h="691514">
                <a:moveTo>
                  <a:pt x="1185672" y="636861"/>
                </a:moveTo>
                <a:lnTo>
                  <a:pt x="1185672" y="574618"/>
                </a:lnTo>
                <a:lnTo>
                  <a:pt x="1184180" y="585598"/>
                </a:lnTo>
                <a:lnTo>
                  <a:pt x="1180998" y="599276"/>
                </a:lnTo>
                <a:lnTo>
                  <a:pt x="1161169" y="635007"/>
                </a:lnTo>
                <a:lnTo>
                  <a:pt x="1129104" y="659988"/>
                </a:lnTo>
                <a:lnTo>
                  <a:pt x="1089660" y="670536"/>
                </a:lnTo>
                <a:lnTo>
                  <a:pt x="119985" y="670625"/>
                </a:lnTo>
                <a:lnTo>
                  <a:pt x="106327" y="669434"/>
                </a:lnTo>
                <a:lnTo>
                  <a:pt x="68147" y="654866"/>
                </a:lnTo>
                <a:lnTo>
                  <a:pt x="38476" y="626802"/>
                </a:lnTo>
                <a:lnTo>
                  <a:pt x="22860" y="589096"/>
                </a:lnTo>
                <a:lnTo>
                  <a:pt x="20574" y="573856"/>
                </a:lnTo>
                <a:lnTo>
                  <a:pt x="20574" y="637338"/>
                </a:lnTo>
                <a:lnTo>
                  <a:pt x="54102" y="670630"/>
                </a:lnTo>
                <a:lnTo>
                  <a:pt x="96496" y="688590"/>
                </a:lnTo>
                <a:lnTo>
                  <a:pt x="1090422" y="691204"/>
                </a:lnTo>
                <a:lnTo>
                  <a:pt x="1104009" y="689626"/>
                </a:lnTo>
                <a:lnTo>
                  <a:pt x="1143255" y="676201"/>
                </a:lnTo>
                <a:lnTo>
                  <a:pt x="1175052" y="650791"/>
                </a:lnTo>
                <a:lnTo>
                  <a:pt x="1183602" y="640123"/>
                </a:lnTo>
                <a:lnTo>
                  <a:pt x="1185672" y="636861"/>
                </a:lnTo>
                <a:close/>
              </a:path>
            </a:pathLst>
          </a:custGeom>
          <a:solidFill>
            <a:srgbClr val="1D7411"/>
          </a:solidFill>
        </p:spPr>
        <p:txBody>
          <a:bodyPr wrap="square" lIns="0" tIns="0" rIns="0" bIns="0" rtlCol="0"/>
          <a:lstStyle/>
          <a:p>
            <a:endParaRPr sz="1588"/>
          </a:p>
        </p:txBody>
      </p:sp>
      <p:sp>
        <p:nvSpPr>
          <p:cNvPr id="8" name="object 8"/>
          <p:cNvSpPr/>
          <p:nvPr/>
        </p:nvSpPr>
        <p:spPr>
          <a:xfrm>
            <a:off x="5025615" y="1512794"/>
            <a:ext cx="1386728" cy="777688"/>
          </a:xfrm>
          <a:custGeom>
            <a:avLst/>
            <a:gdLst/>
            <a:ahLst/>
            <a:cxnLst/>
            <a:rect l="l" t="t" r="r" b="b"/>
            <a:pathLst>
              <a:path w="1571625" h="881380">
                <a:moveTo>
                  <a:pt x="1571244" y="733805"/>
                </a:moveTo>
                <a:lnTo>
                  <a:pt x="1571140" y="141517"/>
                </a:lnTo>
                <a:lnTo>
                  <a:pt x="1563320" y="99404"/>
                </a:lnTo>
                <a:lnTo>
                  <a:pt x="1544361" y="62358"/>
                </a:lnTo>
                <a:lnTo>
                  <a:pt x="1516091" y="32290"/>
                </a:lnTo>
                <a:lnTo>
                  <a:pt x="1480336" y="11109"/>
                </a:lnTo>
                <a:lnTo>
                  <a:pt x="1438923" y="729"/>
                </a:lnTo>
                <a:lnTo>
                  <a:pt x="1424178" y="0"/>
                </a:lnTo>
                <a:lnTo>
                  <a:pt x="141517" y="104"/>
                </a:lnTo>
                <a:lnTo>
                  <a:pt x="99404" y="8000"/>
                </a:lnTo>
                <a:lnTo>
                  <a:pt x="62358" y="27093"/>
                </a:lnTo>
                <a:lnTo>
                  <a:pt x="32290" y="55472"/>
                </a:lnTo>
                <a:lnTo>
                  <a:pt x="11109" y="91226"/>
                </a:lnTo>
                <a:lnTo>
                  <a:pt x="729" y="132443"/>
                </a:lnTo>
                <a:lnTo>
                  <a:pt x="0" y="147065"/>
                </a:lnTo>
                <a:lnTo>
                  <a:pt x="104" y="739354"/>
                </a:lnTo>
                <a:lnTo>
                  <a:pt x="8000" y="781467"/>
                </a:lnTo>
                <a:lnTo>
                  <a:pt x="27093" y="818513"/>
                </a:lnTo>
                <a:lnTo>
                  <a:pt x="55472" y="848581"/>
                </a:lnTo>
                <a:lnTo>
                  <a:pt x="91226" y="869762"/>
                </a:lnTo>
                <a:lnTo>
                  <a:pt x="132443" y="880142"/>
                </a:lnTo>
                <a:lnTo>
                  <a:pt x="147066" y="880871"/>
                </a:lnTo>
                <a:lnTo>
                  <a:pt x="1429776" y="880767"/>
                </a:lnTo>
                <a:lnTo>
                  <a:pt x="1472136" y="872871"/>
                </a:lnTo>
                <a:lnTo>
                  <a:pt x="1509217" y="853778"/>
                </a:lnTo>
                <a:lnTo>
                  <a:pt x="1539193" y="825399"/>
                </a:lnTo>
                <a:lnTo>
                  <a:pt x="1560237" y="789645"/>
                </a:lnTo>
                <a:lnTo>
                  <a:pt x="1570522" y="748428"/>
                </a:lnTo>
                <a:lnTo>
                  <a:pt x="1571244" y="733805"/>
                </a:lnTo>
                <a:close/>
              </a:path>
            </a:pathLst>
          </a:custGeom>
          <a:solidFill>
            <a:srgbClr val="2CA01C"/>
          </a:solidFill>
        </p:spPr>
        <p:txBody>
          <a:bodyPr wrap="square" lIns="0" tIns="0" rIns="0" bIns="0" rtlCol="0"/>
          <a:lstStyle/>
          <a:p>
            <a:endParaRPr sz="1588"/>
          </a:p>
        </p:txBody>
      </p:sp>
      <p:sp>
        <p:nvSpPr>
          <p:cNvPr id="9" name="object 9"/>
          <p:cNvSpPr/>
          <p:nvPr/>
        </p:nvSpPr>
        <p:spPr>
          <a:xfrm>
            <a:off x="5016874" y="1504032"/>
            <a:ext cx="1404657" cy="795057"/>
          </a:xfrm>
          <a:custGeom>
            <a:avLst/>
            <a:gdLst/>
            <a:ahLst/>
            <a:cxnLst/>
            <a:rect l="l" t="t" r="r" b="b"/>
            <a:pathLst>
              <a:path w="1591945" h="901064">
                <a:moveTo>
                  <a:pt x="1591818" y="751356"/>
                </a:moveTo>
                <a:lnTo>
                  <a:pt x="1591818" y="156996"/>
                </a:lnTo>
                <a:lnTo>
                  <a:pt x="1591056" y="148614"/>
                </a:lnTo>
                <a:lnTo>
                  <a:pt x="1590838" y="139166"/>
                </a:lnTo>
                <a:lnTo>
                  <a:pt x="1580238" y="98323"/>
                </a:lnTo>
                <a:lnTo>
                  <a:pt x="1560080" y="62593"/>
                </a:lnTo>
                <a:lnTo>
                  <a:pt x="1531813" y="33502"/>
                </a:lnTo>
                <a:lnTo>
                  <a:pt x="1496887" y="12578"/>
                </a:lnTo>
                <a:lnTo>
                  <a:pt x="1456751" y="1349"/>
                </a:lnTo>
                <a:lnTo>
                  <a:pt x="152988" y="0"/>
                </a:lnTo>
                <a:lnTo>
                  <a:pt x="139040" y="774"/>
                </a:lnTo>
                <a:lnTo>
                  <a:pt x="99166" y="10621"/>
                </a:lnTo>
                <a:lnTo>
                  <a:pt x="63662" y="30461"/>
                </a:lnTo>
                <a:lnTo>
                  <a:pt x="34343" y="58638"/>
                </a:lnTo>
                <a:lnTo>
                  <a:pt x="13025" y="93495"/>
                </a:lnTo>
                <a:lnTo>
                  <a:pt x="1523" y="133374"/>
                </a:lnTo>
                <a:lnTo>
                  <a:pt x="0" y="149376"/>
                </a:lnTo>
                <a:lnTo>
                  <a:pt x="0" y="752118"/>
                </a:lnTo>
                <a:lnTo>
                  <a:pt x="6880" y="791234"/>
                </a:lnTo>
                <a:lnTo>
                  <a:pt x="20574" y="821754"/>
                </a:lnTo>
                <a:lnTo>
                  <a:pt x="20574" y="149376"/>
                </a:lnTo>
                <a:lnTo>
                  <a:pt x="22098" y="135660"/>
                </a:lnTo>
                <a:lnTo>
                  <a:pt x="37823" y="90636"/>
                </a:lnTo>
                <a:lnTo>
                  <a:pt x="61388" y="59772"/>
                </a:lnTo>
                <a:lnTo>
                  <a:pt x="95394" y="35543"/>
                </a:lnTo>
                <a:lnTo>
                  <a:pt x="143790" y="21230"/>
                </a:lnTo>
                <a:lnTo>
                  <a:pt x="155073" y="20689"/>
                </a:lnTo>
                <a:lnTo>
                  <a:pt x="1442466" y="20705"/>
                </a:lnTo>
                <a:lnTo>
                  <a:pt x="1488741" y="31935"/>
                </a:lnTo>
                <a:lnTo>
                  <a:pt x="1523374" y="53701"/>
                </a:lnTo>
                <a:lnTo>
                  <a:pt x="1549889" y="84493"/>
                </a:lnTo>
                <a:lnTo>
                  <a:pt x="1566239" y="122200"/>
                </a:lnTo>
                <a:lnTo>
                  <a:pt x="1570482" y="150138"/>
                </a:lnTo>
                <a:lnTo>
                  <a:pt x="1570482" y="822400"/>
                </a:lnTo>
                <a:lnTo>
                  <a:pt x="1572911" y="818306"/>
                </a:lnTo>
                <a:lnTo>
                  <a:pt x="1578868" y="805965"/>
                </a:lnTo>
                <a:lnTo>
                  <a:pt x="1583786" y="793043"/>
                </a:lnTo>
                <a:lnTo>
                  <a:pt x="1587615" y="779597"/>
                </a:lnTo>
                <a:lnTo>
                  <a:pt x="1590309" y="765683"/>
                </a:lnTo>
                <a:lnTo>
                  <a:pt x="1591818" y="751356"/>
                </a:lnTo>
                <a:close/>
              </a:path>
              <a:path w="1591945" h="901064">
                <a:moveTo>
                  <a:pt x="1570482" y="822400"/>
                </a:moveTo>
                <a:lnTo>
                  <a:pt x="1570482" y="751356"/>
                </a:lnTo>
                <a:lnTo>
                  <a:pt x="1567671" y="771860"/>
                </a:lnTo>
                <a:lnTo>
                  <a:pt x="1564164" y="785462"/>
                </a:lnTo>
                <a:lnTo>
                  <a:pt x="1545990" y="822182"/>
                </a:lnTo>
                <a:lnTo>
                  <a:pt x="1517982" y="851388"/>
                </a:lnTo>
                <a:lnTo>
                  <a:pt x="1482259" y="871300"/>
                </a:lnTo>
                <a:lnTo>
                  <a:pt x="1442466" y="879962"/>
                </a:lnTo>
                <a:lnTo>
                  <a:pt x="152988" y="880048"/>
                </a:lnTo>
                <a:lnTo>
                  <a:pt x="141258" y="879436"/>
                </a:lnTo>
                <a:lnTo>
                  <a:pt x="101906" y="868544"/>
                </a:lnTo>
                <a:lnTo>
                  <a:pt x="67678" y="846405"/>
                </a:lnTo>
                <a:lnTo>
                  <a:pt x="41130" y="815386"/>
                </a:lnTo>
                <a:lnTo>
                  <a:pt x="24818" y="777857"/>
                </a:lnTo>
                <a:lnTo>
                  <a:pt x="20574" y="750594"/>
                </a:lnTo>
                <a:lnTo>
                  <a:pt x="20574" y="821754"/>
                </a:lnTo>
                <a:lnTo>
                  <a:pt x="47841" y="857296"/>
                </a:lnTo>
                <a:lnTo>
                  <a:pt x="83039" y="882698"/>
                </a:lnTo>
                <a:lnTo>
                  <a:pt x="118998" y="896252"/>
                </a:lnTo>
                <a:lnTo>
                  <a:pt x="1442466" y="900708"/>
                </a:lnTo>
                <a:lnTo>
                  <a:pt x="1452691" y="899746"/>
                </a:lnTo>
                <a:lnTo>
                  <a:pt x="1493676" y="889425"/>
                </a:lnTo>
                <a:lnTo>
                  <a:pt x="1529240" y="869347"/>
                </a:lnTo>
                <a:lnTo>
                  <a:pt x="1558075" y="841023"/>
                </a:lnTo>
                <a:lnTo>
                  <a:pt x="1565964" y="830011"/>
                </a:lnTo>
                <a:lnTo>
                  <a:pt x="1570482" y="822400"/>
                </a:lnTo>
                <a:close/>
              </a:path>
            </a:pathLst>
          </a:custGeom>
          <a:solidFill>
            <a:srgbClr val="1D7411"/>
          </a:solidFill>
        </p:spPr>
        <p:txBody>
          <a:bodyPr wrap="square" lIns="0" tIns="0" rIns="0" bIns="0" rtlCol="0"/>
          <a:lstStyle/>
          <a:p>
            <a:endParaRPr sz="1588"/>
          </a:p>
        </p:txBody>
      </p:sp>
      <p:sp>
        <p:nvSpPr>
          <p:cNvPr id="10" name="object 10"/>
          <p:cNvSpPr/>
          <p:nvPr/>
        </p:nvSpPr>
        <p:spPr>
          <a:xfrm>
            <a:off x="6659431" y="3417570"/>
            <a:ext cx="557493" cy="56029"/>
          </a:xfrm>
          <a:custGeom>
            <a:avLst/>
            <a:gdLst/>
            <a:ahLst/>
            <a:cxnLst/>
            <a:rect l="l" t="t" r="r" b="b"/>
            <a:pathLst>
              <a:path w="631825" h="63500">
                <a:moveTo>
                  <a:pt x="32004" y="63245"/>
                </a:moveTo>
                <a:lnTo>
                  <a:pt x="32004" y="0"/>
                </a:lnTo>
                <a:lnTo>
                  <a:pt x="0" y="31241"/>
                </a:lnTo>
                <a:lnTo>
                  <a:pt x="32004" y="63245"/>
                </a:lnTo>
                <a:close/>
              </a:path>
              <a:path w="631825" h="63500">
                <a:moveTo>
                  <a:pt x="600456" y="47243"/>
                </a:moveTo>
                <a:lnTo>
                  <a:pt x="600456" y="16001"/>
                </a:lnTo>
                <a:lnTo>
                  <a:pt x="32004" y="16001"/>
                </a:lnTo>
                <a:lnTo>
                  <a:pt x="32004" y="47243"/>
                </a:lnTo>
                <a:lnTo>
                  <a:pt x="600456" y="47243"/>
                </a:lnTo>
                <a:close/>
              </a:path>
              <a:path w="631825" h="63500">
                <a:moveTo>
                  <a:pt x="631698" y="31241"/>
                </a:moveTo>
                <a:lnTo>
                  <a:pt x="600456" y="0"/>
                </a:lnTo>
                <a:lnTo>
                  <a:pt x="600456" y="63245"/>
                </a:lnTo>
                <a:lnTo>
                  <a:pt x="631698" y="31241"/>
                </a:lnTo>
                <a:close/>
              </a:path>
            </a:pathLst>
          </a:custGeom>
          <a:solidFill>
            <a:srgbClr val="6B6C72"/>
          </a:solidFill>
        </p:spPr>
        <p:txBody>
          <a:bodyPr wrap="square" lIns="0" tIns="0" rIns="0" bIns="0" rtlCol="0"/>
          <a:lstStyle/>
          <a:p>
            <a:endParaRPr sz="1588"/>
          </a:p>
        </p:txBody>
      </p:sp>
      <p:sp>
        <p:nvSpPr>
          <p:cNvPr id="11" name="object 11"/>
          <p:cNvSpPr/>
          <p:nvPr/>
        </p:nvSpPr>
        <p:spPr>
          <a:xfrm>
            <a:off x="6649347" y="3407484"/>
            <a:ext cx="577663" cy="76200"/>
          </a:xfrm>
          <a:custGeom>
            <a:avLst/>
            <a:gdLst/>
            <a:ahLst/>
            <a:cxnLst/>
            <a:rect l="l" t="t" r="r" b="b"/>
            <a:pathLst>
              <a:path w="654685" h="86360">
                <a:moveTo>
                  <a:pt x="54102" y="16763"/>
                </a:moveTo>
                <a:lnTo>
                  <a:pt x="54102" y="6857"/>
                </a:lnTo>
                <a:lnTo>
                  <a:pt x="51054" y="3047"/>
                </a:lnTo>
                <a:lnTo>
                  <a:pt x="43434" y="0"/>
                </a:lnTo>
                <a:lnTo>
                  <a:pt x="38862" y="761"/>
                </a:lnTo>
                <a:lnTo>
                  <a:pt x="35814" y="3809"/>
                </a:lnTo>
                <a:lnTo>
                  <a:pt x="4572" y="35813"/>
                </a:lnTo>
                <a:lnTo>
                  <a:pt x="0" y="39623"/>
                </a:lnTo>
                <a:lnTo>
                  <a:pt x="0" y="46481"/>
                </a:lnTo>
                <a:lnTo>
                  <a:pt x="4572" y="50291"/>
                </a:lnTo>
                <a:lnTo>
                  <a:pt x="19050" y="64769"/>
                </a:lnTo>
                <a:lnTo>
                  <a:pt x="19050" y="35813"/>
                </a:lnTo>
                <a:lnTo>
                  <a:pt x="26465" y="43052"/>
                </a:lnTo>
                <a:lnTo>
                  <a:pt x="32766" y="36902"/>
                </a:lnTo>
                <a:lnTo>
                  <a:pt x="32766" y="11429"/>
                </a:lnTo>
                <a:lnTo>
                  <a:pt x="45567" y="16763"/>
                </a:lnTo>
                <a:lnTo>
                  <a:pt x="54102" y="16763"/>
                </a:lnTo>
                <a:close/>
              </a:path>
              <a:path w="654685" h="86360">
                <a:moveTo>
                  <a:pt x="26465" y="43052"/>
                </a:moveTo>
                <a:lnTo>
                  <a:pt x="19050" y="35813"/>
                </a:lnTo>
                <a:lnTo>
                  <a:pt x="19050" y="50291"/>
                </a:lnTo>
                <a:lnTo>
                  <a:pt x="26465" y="43052"/>
                </a:lnTo>
                <a:close/>
              </a:path>
              <a:path w="654685" h="86360">
                <a:moveTo>
                  <a:pt x="34473" y="50870"/>
                </a:moveTo>
                <a:lnTo>
                  <a:pt x="26465" y="43052"/>
                </a:lnTo>
                <a:lnTo>
                  <a:pt x="19050" y="50291"/>
                </a:lnTo>
                <a:lnTo>
                  <a:pt x="19050" y="64769"/>
                </a:lnTo>
                <a:lnTo>
                  <a:pt x="32766" y="78485"/>
                </a:lnTo>
                <a:lnTo>
                  <a:pt x="32766" y="52577"/>
                </a:lnTo>
                <a:lnTo>
                  <a:pt x="34473" y="50870"/>
                </a:lnTo>
                <a:close/>
              </a:path>
              <a:path w="654685" h="86360">
                <a:moveTo>
                  <a:pt x="45567" y="16763"/>
                </a:moveTo>
                <a:lnTo>
                  <a:pt x="32766" y="11429"/>
                </a:lnTo>
                <a:lnTo>
                  <a:pt x="32766" y="32765"/>
                </a:lnTo>
                <a:lnTo>
                  <a:pt x="34859" y="34859"/>
                </a:lnTo>
                <a:lnTo>
                  <a:pt x="43434" y="26488"/>
                </a:lnTo>
                <a:lnTo>
                  <a:pt x="43434" y="16763"/>
                </a:lnTo>
                <a:lnTo>
                  <a:pt x="45567" y="16763"/>
                </a:lnTo>
                <a:close/>
              </a:path>
              <a:path w="654685" h="86360">
                <a:moveTo>
                  <a:pt x="34859" y="34859"/>
                </a:moveTo>
                <a:lnTo>
                  <a:pt x="32766" y="32765"/>
                </a:lnTo>
                <a:lnTo>
                  <a:pt x="32766" y="36902"/>
                </a:lnTo>
                <a:lnTo>
                  <a:pt x="34859" y="34859"/>
                </a:lnTo>
                <a:close/>
              </a:path>
              <a:path w="654685" h="86360">
                <a:moveTo>
                  <a:pt x="48354" y="64421"/>
                </a:moveTo>
                <a:lnTo>
                  <a:pt x="34473" y="50870"/>
                </a:lnTo>
                <a:lnTo>
                  <a:pt x="32766" y="52577"/>
                </a:lnTo>
                <a:lnTo>
                  <a:pt x="32766" y="74675"/>
                </a:lnTo>
                <a:lnTo>
                  <a:pt x="43434" y="70230"/>
                </a:lnTo>
                <a:lnTo>
                  <a:pt x="43434" y="69341"/>
                </a:lnTo>
                <a:lnTo>
                  <a:pt x="48354" y="64421"/>
                </a:lnTo>
                <a:close/>
              </a:path>
              <a:path w="654685" h="86360">
                <a:moveTo>
                  <a:pt x="54102" y="78485"/>
                </a:moveTo>
                <a:lnTo>
                  <a:pt x="54102" y="69341"/>
                </a:lnTo>
                <a:lnTo>
                  <a:pt x="45567" y="69341"/>
                </a:lnTo>
                <a:lnTo>
                  <a:pt x="32766" y="74675"/>
                </a:lnTo>
                <a:lnTo>
                  <a:pt x="32766" y="78485"/>
                </a:lnTo>
                <a:lnTo>
                  <a:pt x="38862" y="84581"/>
                </a:lnTo>
                <a:lnTo>
                  <a:pt x="43434" y="86105"/>
                </a:lnTo>
                <a:lnTo>
                  <a:pt x="47244" y="83819"/>
                </a:lnTo>
                <a:lnTo>
                  <a:pt x="51054" y="82295"/>
                </a:lnTo>
                <a:lnTo>
                  <a:pt x="54102" y="78485"/>
                </a:lnTo>
                <a:close/>
              </a:path>
              <a:path w="654685" h="86360">
                <a:moveTo>
                  <a:pt x="620268" y="51053"/>
                </a:moveTo>
                <a:lnTo>
                  <a:pt x="617220" y="48005"/>
                </a:lnTo>
                <a:lnTo>
                  <a:pt x="37338" y="48005"/>
                </a:lnTo>
                <a:lnTo>
                  <a:pt x="34473" y="50870"/>
                </a:lnTo>
                <a:lnTo>
                  <a:pt x="48354" y="64421"/>
                </a:lnTo>
                <a:lnTo>
                  <a:pt x="54102" y="58673"/>
                </a:lnTo>
                <a:lnTo>
                  <a:pt x="54102" y="69341"/>
                </a:lnTo>
                <a:lnTo>
                  <a:pt x="601218" y="69341"/>
                </a:lnTo>
                <a:lnTo>
                  <a:pt x="601218" y="58673"/>
                </a:lnTo>
                <a:lnTo>
                  <a:pt x="606933" y="64388"/>
                </a:lnTo>
                <a:lnTo>
                  <a:pt x="620268" y="51053"/>
                </a:lnTo>
                <a:close/>
              </a:path>
              <a:path w="654685" h="86360">
                <a:moveTo>
                  <a:pt x="54101" y="37337"/>
                </a:moveTo>
                <a:lnTo>
                  <a:pt x="54102" y="27431"/>
                </a:lnTo>
                <a:lnTo>
                  <a:pt x="48354" y="21684"/>
                </a:lnTo>
                <a:lnTo>
                  <a:pt x="34859" y="34859"/>
                </a:lnTo>
                <a:lnTo>
                  <a:pt x="37338" y="37337"/>
                </a:lnTo>
                <a:lnTo>
                  <a:pt x="54101" y="37337"/>
                </a:lnTo>
                <a:close/>
              </a:path>
              <a:path w="654685" h="86360">
                <a:moveTo>
                  <a:pt x="51054" y="19049"/>
                </a:moveTo>
                <a:lnTo>
                  <a:pt x="45567" y="16763"/>
                </a:lnTo>
                <a:lnTo>
                  <a:pt x="43434" y="16763"/>
                </a:lnTo>
                <a:lnTo>
                  <a:pt x="48354" y="21684"/>
                </a:lnTo>
                <a:lnTo>
                  <a:pt x="51054" y="19049"/>
                </a:lnTo>
                <a:close/>
              </a:path>
              <a:path w="654685" h="86360">
                <a:moveTo>
                  <a:pt x="48354" y="21684"/>
                </a:moveTo>
                <a:lnTo>
                  <a:pt x="43434" y="16763"/>
                </a:lnTo>
                <a:lnTo>
                  <a:pt x="43434" y="26488"/>
                </a:lnTo>
                <a:lnTo>
                  <a:pt x="48354" y="21684"/>
                </a:lnTo>
                <a:close/>
              </a:path>
              <a:path w="654685" h="86360">
                <a:moveTo>
                  <a:pt x="51054" y="67055"/>
                </a:moveTo>
                <a:lnTo>
                  <a:pt x="48354" y="64421"/>
                </a:lnTo>
                <a:lnTo>
                  <a:pt x="43434" y="69341"/>
                </a:lnTo>
                <a:lnTo>
                  <a:pt x="45567" y="69341"/>
                </a:lnTo>
                <a:lnTo>
                  <a:pt x="51054" y="67055"/>
                </a:lnTo>
                <a:close/>
              </a:path>
              <a:path w="654685" h="86360">
                <a:moveTo>
                  <a:pt x="45567" y="69341"/>
                </a:moveTo>
                <a:lnTo>
                  <a:pt x="43434" y="69341"/>
                </a:lnTo>
                <a:lnTo>
                  <a:pt x="43434" y="70230"/>
                </a:lnTo>
                <a:lnTo>
                  <a:pt x="45567" y="69341"/>
                </a:lnTo>
                <a:close/>
              </a:path>
              <a:path w="654685" h="86360">
                <a:moveTo>
                  <a:pt x="609523" y="16763"/>
                </a:moveTo>
                <a:lnTo>
                  <a:pt x="45567" y="16763"/>
                </a:lnTo>
                <a:lnTo>
                  <a:pt x="51054" y="19049"/>
                </a:lnTo>
                <a:lnTo>
                  <a:pt x="51054" y="24383"/>
                </a:lnTo>
                <a:lnTo>
                  <a:pt x="54102" y="27431"/>
                </a:lnTo>
                <a:lnTo>
                  <a:pt x="54101" y="37337"/>
                </a:lnTo>
                <a:lnTo>
                  <a:pt x="601218" y="37337"/>
                </a:lnTo>
                <a:lnTo>
                  <a:pt x="601218" y="27431"/>
                </a:lnTo>
                <a:lnTo>
                  <a:pt x="604266" y="24383"/>
                </a:lnTo>
                <a:lnTo>
                  <a:pt x="604266" y="19049"/>
                </a:lnTo>
                <a:lnTo>
                  <a:pt x="609523" y="16763"/>
                </a:lnTo>
                <a:close/>
              </a:path>
              <a:path w="654685" h="86360">
                <a:moveTo>
                  <a:pt x="51054" y="69341"/>
                </a:moveTo>
                <a:lnTo>
                  <a:pt x="51054" y="67055"/>
                </a:lnTo>
                <a:lnTo>
                  <a:pt x="45567" y="69341"/>
                </a:lnTo>
                <a:lnTo>
                  <a:pt x="51054" y="69341"/>
                </a:lnTo>
                <a:close/>
              </a:path>
              <a:path w="654685" h="86360">
                <a:moveTo>
                  <a:pt x="51054" y="24383"/>
                </a:moveTo>
                <a:lnTo>
                  <a:pt x="51054" y="19049"/>
                </a:lnTo>
                <a:lnTo>
                  <a:pt x="48354" y="21684"/>
                </a:lnTo>
                <a:lnTo>
                  <a:pt x="51054" y="24383"/>
                </a:lnTo>
                <a:close/>
              </a:path>
              <a:path w="654685" h="86360">
                <a:moveTo>
                  <a:pt x="54102" y="69341"/>
                </a:moveTo>
                <a:lnTo>
                  <a:pt x="54102" y="58673"/>
                </a:lnTo>
                <a:lnTo>
                  <a:pt x="48354" y="64421"/>
                </a:lnTo>
                <a:lnTo>
                  <a:pt x="51054" y="67055"/>
                </a:lnTo>
                <a:lnTo>
                  <a:pt x="51054" y="69341"/>
                </a:lnTo>
                <a:lnTo>
                  <a:pt x="54102" y="69341"/>
                </a:lnTo>
                <a:close/>
              </a:path>
              <a:path w="654685" h="86360">
                <a:moveTo>
                  <a:pt x="654558" y="46481"/>
                </a:moveTo>
                <a:lnTo>
                  <a:pt x="654558" y="39623"/>
                </a:lnTo>
                <a:lnTo>
                  <a:pt x="615696" y="761"/>
                </a:lnTo>
                <a:lnTo>
                  <a:pt x="611886" y="0"/>
                </a:lnTo>
                <a:lnTo>
                  <a:pt x="607314" y="1523"/>
                </a:lnTo>
                <a:lnTo>
                  <a:pt x="603504" y="3047"/>
                </a:lnTo>
                <a:lnTo>
                  <a:pt x="601218" y="6857"/>
                </a:lnTo>
                <a:lnTo>
                  <a:pt x="601218" y="16763"/>
                </a:lnTo>
                <a:lnTo>
                  <a:pt x="609523" y="16763"/>
                </a:lnTo>
                <a:lnTo>
                  <a:pt x="621792" y="11429"/>
                </a:lnTo>
                <a:lnTo>
                  <a:pt x="621792" y="36575"/>
                </a:lnTo>
                <a:lnTo>
                  <a:pt x="628269" y="43052"/>
                </a:lnTo>
                <a:lnTo>
                  <a:pt x="635508" y="35813"/>
                </a:lnTo>
                <a:lnTo>
                  <a:pt x="635508" y="65169"/>
                </a:lnTo>
                <a:lnTo>
                  <a:pt x="650748" y="50291"/>
                </a:lnTo>
                <a:lnTo>
                  <a:pt x="654558" y="46481"/>
                </a:lnTo>
                <a:close/>
              </a:path>
              <a:path w="654685" h="86360">
                <a:moveTo>
                  <a:pt x="619887" y="34670"/>
                </a:moveTo>
                <a:lnTo>
                  <a:pt x="606933" y="21716"/>
                </a:lnTo>
                <a:lnTo>
                  <a:pt x="601218" y="27431"/>
                </a:lnTo>
                <a:lnTo>
                  <a:pt x="601218" y="37337"/>
                </a:lnTo>
                <a:lnTo>
                  <a:pt x="617220" y="37337"/>
                </a:lnTo>
                <a:lnTo>
                  <a:pt x="619887" y="34670"/>
                </a:lnTo>
                <a:close/>
              </a:path>
              <a:path w="654685" h="86360">
                <a:moveTo>
                  <a:pt x="606933" y="64388"/>
                </a:moveTo>
                <a:lnTo>
                  <a:pt x="601218" y="58673"/>
                </a:lnTo>
                <a:lnTo>
                  <a:pt x="601218" y="69341"/>
                </a:lnTo>
                <a:lnTo>
                  <a:pt x="604266" y="69341"/>
                </a:lnTo>
                <a:lnTo>
                  <a:pt x="604266" y="67055"/>
                </a:lnTo>
                <a:lnTo>
                  <a:pt x="606933" y="64388"/>
                </a:lnTo>
                <a:close/>
              </a:path>
              <a:path w="654685" h="86360">
                <a:moveTo>
                  <a:pt x="621792" y="78558"/>
                </a:moveTo>
                <a:lnTo>
                  <a:pt x="621792" y="74675"/>
                </a:lnTo>
                <a:lnTo>
                  <a:pt x="609523" y="69341"/>
                </a:lnTo>
                <a:lnTo>
                  <a:pt x="601218" y="69341"/>
                </a:lnTo>
                <a:lnTo>
                  <a:pt x="601218" y="78485"/>
                </a:lnTo>
                <a:lnTo>
                  <a:pt x="603504" y="82295"/>
                </a:lnTo>
                <a:lnTo>
                  <a:pt x="607314" y="83819"/>
                </a:lnTo>
                <a:lnTo>
                  <a:pt x="611886" y="86105"/>
                </a:lnTo>
                <a:lnTo>
                  <a:pt x="615696" y="84581"/>
                </a:lnTo>
                <a:lnTo>
                  <a:pt x="618744" y="81533"/>
                </a:lnTo>
                <a:lnTo>
                  <a:pt x="621792" y="78558"/>
                </a:lnTo>
                <a:close/>
              </a:path>
              <a:path w="654685" h="86360">
                <a:moveTo>
                  <a:pt x="611886" y="16763"/>
                </a:moveTo>
                <a:lnTo>
                  <a:pt x="609523" y="16763"/>
                </a:lnTo>
                <a:lnTo>
                  <a:pt x="604266" y="19049"/>
                </a:lnTo>
                <a:lnTo>
                  <a:pt x="606933" y="21716"/>
                </a:lnTo>
                <a:lnTo>
                  <a:pt x="611886" y="16763"/>
                </a:lnTo>
                <a:close/>
              </a:path>
              <a:path w="654685" h="86360">
                <a:moveTo>
                  <a:pt x="606933" y="21716"/>
                </a:moveTo>
                <a:lnTo>
                  <a:pt x="604266" y="19049"/>
                </a:lnTo>
                <a:lnTo>
                  <a:pt x="604266" y="24383"/>
                </a:lnTo>
                <a:lnTo>
                  <a:pt x="606933" y="21716"/>
                </a:lnTo>
                <a:close/>
              </a:path>
              <a:path w="654685" h="86360">
                <a:moveTo>
                  <a:pt x="611886" y="69341"/>
                </a:moveTo>
                <a:lnTo>
                  <a:pt x="606933" y="64388"/>
                </a:lnTo>
                <a:lnTo>
                  <a:pt x="604266" y="67055"/>
                </a:lnTo>
                <a:lnTo>
                  <a:pt x="609523" y="69341"/>
                </a:lnTo>
                <a:lnTo>
                  <a:pt x="611886" y="69341"/>
                </a:lnTo>
                <a:close/>
              </a:path>
              <a:path w="654685" h="86360">
                <a:moveTo>
                  <a:pt x="609523" y="69341"/>
                </a:moveTo>
                <a:lnTo>
                  <a:pt x="604266" y="67055"/>
                </a:lnTo>
                <a:lnTo>
                  <a:pt x="604266" y="69341"/>
                </a:lnTo>
                <a:lnTo>
                  <a:pt x="609523" y="69341"/>
                </a:lnTo>
                <a:close/>
              </a:path>
              <a:path w="654685" h="86360">
                <a:moveTo>
                  <a:pt x="611886" y="26669"/>
                </a:moveTo>
                <a:lnTo>
                  <a:pt x="611886" y="16763"/>
                </a:lnTo>
                <a:lnTo>
                  <a:pt x="606933" y="21716"/>
                </a:lnTo>
                <a:lnTo>
                  <a:pt x="611886" y="26669"/>
                </a:lnTo>
                <a:close/>
              </a:path>
              <a:path w="654685" h="86360">
                <a:moveTo>
                  <a:pt x="621792" y="74675"/>
                </a:moveTo>
                <a:lnTo>
                  <a:pt x="621792" y="52577"/>
                </a:lnTo>
                <a:lnTo>
                  <a:pt x="620268" y="51053"/>
                </a:lnTo>
                <a:lnTo>
                  <a:pt x="606933" y="64388"/>
                </a:lnTo>
                <a:lnTo>
                  <a:pt x="611886" y="69341"/>
                </a:lnTo>
                <a:lnTo>
                  <a:pt x="611886" y="70369"/>
                </a:lnTo>
                <a:lnTo>
                  <a:pt x="621792" y="74675"/>
                </a:lnTo>
                <a:close/>
              </a:path>
              <a:path w="654685" h="86360">
                <a:moveTo>
                  <a:pt x="621792" y="32765"/>
                </a:moveTo>
                <a:lnTo>
                  <a:pt x="621792" y="11429"/>
                </a:lnTo>
                <a:lnTo>
                  <a:pt x="609523" y="16763"/>
                </a:lnTo>
                <a:lnTo>
                  <a:pt x="611886" y="16763"/>
                </a:lnTo>
                <a:lnTo>
                  <a:pt x="611886" y="26669"/>
                </a:lnTo>
                <a:lnTo>
                  <a:pt x="619887" y="34670"/>
                </a:lnTo>
                <a:lnTo>
                  <a:pt x="621792" y="32765"/>
                </a:lnTo>
                <a:close/>
              </a:path>
              <a:path w="654685" h="86360">
                <a:moveTo>
                  <a:pt x="611886" y="70369"/>
                </a:moveTo>
                <a:lnTo>
                  <a:pt x="611886" y="69341"/>
                </a:lnTo>
                <a:lnTo>
                  <a:pt x="609523" y="69341"/>
                </a:lnTo>
                <a:lnTo>
                  <a:pt x="611886" y="70369"/>
                </a:lnTo>
                <a:close/>
              </a:path>
              <a:path w="654685" h="86360">
                <a:moveTo>
                  <a:pt x="621792" y="36575"/>
                </a:moveTo>
                <a:lnTo>
                  <a:pt x="621792" y="32765"/>
                </a:lnTo>
                <a:lnTo>
                  <a:pt x="619887" y="34670"/>
                </a:lnTo>
                <a:lnTo>
                  <a:pt x="621792" y="36575"/>
                </a:lnTo>
                <a:close/>
              </a:path>
              <a:path w="654685" h="86360">
                <a:moveTo>
                  <a:pt x="635508" y="65169"/>
                </a:moveTo>
                <a:lnTo>
                  <a:pt x="635508" y="50291"/>
                </a:lnTo>
                <a:lnTo>
                  <a:pt x="628269" y="43052"/>
                </a:lnTo>
                <a:lnTo>
                  <a:pt x="620268" y="51053"/>
                </a:lnTo>
                <a:lnTo>
                  <a:pt x="621792" y="52577"/>
                </a:lnTo>
                <a:lnTo>
                  <a:pt x="621792" y="78558"/>
                </a:lnTo>
                <a:lnTo>
                  <a:pt x="635508" y="65169"/>
                </a:lnTo>
                <a:close/>
              </a:path>
              <a:path w="654685" h="86360">
                <a:moveTo>
                  <a:pt x="635508" y="50291"/>
                </a:moveTo>
                <a:lnTo>
                  <a:pt x="635508" y="35813"/>
                </a:lnTo>
                <a:lnTo>
                  <a:pt x="628269" y="43052"/>
                </a:lnTo>
                <a:lnTo>
                  <a:pt x="635508" y="50291"/>
                </a:lnTo>
                <a:close/>
              </a:path>
            </a:pathLst>
          </a:custGeom>
          <a:solidFill>
            <a:srgbClr val="1D7411"/>
          </a:solidFill>
        </p:spPr>
        <p:txBody>
          <a:bodyPr wrap="square" lIns="0" tIns="0" rIns="0" bIns="0" rtlCol="0"/>
          <a:lstStyle/>
          <a:p>
            <a:endParaRPr sz="1588"/>
          </a:p>
        </p:txBody>
      </p:sp>
      <p:sp>
        <p:nvSpPr>
          <p:cNvPr id="12" name="object 12"/>
          <p:cNvSpPr/>
          <p:nvPr/>
        </p:nvSpPr>
        <p:spPr>
          <a:xfrm>
            <a:off x="5745703" y="2596628"/>
            <a:ext cx="62753" cy="284069"/>
          </a:xfrm>
          <a:custGeom>
            <a:avLst/>
            <a:gdLst/>
            <a:ahLst/>
            <a:cxnLst/>
            <a:rect l="l" t="t" r="r" b="b"/>
            <a:pathLst>
              <a:path w="71120" h="321945">
                <a:moveTo>
                  <a:pt x="70866" y="286512"/>
                </a:moveTo>
                <a:lnTo>
                  <a:pt x="53340" y="286512"/>
                </a:lnTo>
                <a:lnTo>
                  <a:pt x="53339" y="0"/>
                </a:lnTo>
                <a:lnTo>
                  <a:pt x="17525" y="0"/>
                </a:lnTo>
                <a:lnTo>
                  <a:pt x="17526" y="286512"/>
                </a:lnTo>
                <a:lnTo>
                  <a:pt x="0" y="286512"/>
                </a:lnTo>
                <a:lnTo>
                  <a:pt x="35052" y="321564"/>
                </a:lnTo>
                <a:lnTo>
                  <a:pt x="70866" y="286512"/>
                </a:lnTo>
                <a:close/>
              </a:path>
            </a:pathLst>
          </a:custGeom>
          <a:solidFill>
            <a:srgbClr val="6B6C72"/>
          </a:solidFill>
        </p:spPr>
        <p:txBody>
          <a:bodyPr wrap="square" lIns="0" tIns="0" rIns="0" bIns="0" rtlCol="0"/>
          <a:lstStyle/>
          <a:p>
            <a:endParaRPr sz="1588"/>
          </a:p>
        </p:txBody>
      </p:sp>
      <p:sp>
        <p:nvSpPr>
          <p:cNvPr id="13" name="object 13"/>
          <p:cNvSpPr/>
          <p:nvPr/>
        </p:nvSpPr>
        <p:spPr>
          <a:xfrm>
            <a:off x="5722844" y="2587214"/>
            <a:ext cx="107576" cy="307041"/>
          </a:xfrm>
          <a:custGeom>
            <a:avLst/>
            <a:gdLst/>
            <a:ahLst/>
            <a:cxnLst/>
            <a:rect l="l" t="t" r="r" b="b"/>
            <a:pathLst>
              <a:path w="121920" h="347979">
                <a:moveTo>
                  <a:pt x="43434" y="286512"/>
                </a:moveTo>
                <a:lnTo>
                  <a:pt x="0" y="286512"/>
                </a:lnTo>
                <a:lnTo>
                  <a:pt x="25908" y="312420"/>
                </a:lnTo>
                <a:lnTo>
                  <a:pt x="25908" y="307086"/>
                </a:lnTo>
                <a:lnTo>
                  <a:pt x="32766" y="289560"/>
                </a:lnTo>
                <a:lnTo>
                  <a:pt x="36576" y="293370"/>
                </a:lnTo>
                <a:lnTo>
                  <a:pt x="43434" y="286512"/>
                </a:lnTo>
                <a:close/>
              </a:path>
              <a:path w="121920" h="347979">
                <a:moveTo>
                  <a:pt x="50292" y="307086"/>
                </a:moveTo>
                <a:lnTo>
                  <a:pt x="36576" y="293370"/>
                </a:lnTo>
                <a:lnTo>
                  <a:pt x="32766" y="297180"/>
                </a:lnTo>
                <a:lnTo>
                  <a:pt x="32766" y="289560"/>
                </a:lnTo>
                <a:lnTo>
                  <a:pt x="25908" y="307086"/>
                </a:lnTo>
                <a:lnTo>
                  <a:pt x="32766" y="307086"/>
                </a:lnTo>
                <a:lnTo>
                  <a:pt x="32766" y="297180"/>
                </a:lnTo>
                <a:lnTo>
                  <a:pt x="36576" y="293370"/>
                </a:lnTo>
                <a:lnTo>
                  <a:pt x="36576" y="307086"/>
                </a:lnTo>
                <a:lnTo>
                  <a:pt x="50292" y="307086"/>
                </a:lnTo>
                <a:close/>
              </a:path>
              <a:path w="121920" h="347979">
                <a:moveTo>
                  <a:pt x="61263" y="318057"/>
                </a:moveTo>
                <a:lnTo>
                  <a:pt x="50292" y="307086"/>
                </a:lnTo>
                <a:lnTo>
                  <a:pt x="25908" y="307086"/>
                </a:lnTo>
                <a:lnTo>
                  <a:pt x="25908" y="312420"/>
                </a:lnTo>
                <a:lnTo>
                  <a:pt x="54102" y="340614"/>
                </a:lnTo>
                <a:lnTo>
                  <a:pt x="54102" y="325374"/>
                </a:lnTo>
                <a:lnTo>
                  <a:pt x="61263" y="318057"/>
                </a:lnTo>
                <a:close/>
              </a:path>
              <a:path w="121920" h="347979">
                <a:moveTo>
                  <a:pt x="89916" y="286512"/>
                </a:moveTo>
                <a:lnTo>
                  <a:pt x="89915" y="0"/>
                </a:lnTo>
                <a:lnTo>
                  <a:pt x="32765" y="0"/>
                </a:lnTo>
                <a:lnTo>
                  <a:pt x="32766" y="286512"/>
                </a:lnTo>
                <a:lnTo>
                  <a:pt x="43434" y="286512"/>
                </a:lnTo>
                <a:lnTo>
                  <a:pt x="43433" y="21336"/>
                </a:lnTo>
                <a:lnTo>
                  <a:pt x="54101" y="10668"/>
                </a:lnTo>
                <a:lnTo>
                  <a:pt x="54101" y="21336"/>
                </a:lnTo>
                <a:lnTo>
                  <a:pt x="68580" y="21336"/>
                </a:lnTo>
                <a:lnTo>
                  <a:pt x="68580" y="10668"/>
                </a:lnTo>
                <a:lnTo>
                  <a:pt x="79247" y="21336"/>
                </a:lnTo>
                <a:lnTo>
                  <a:pt x="79248" y="286512"/>
                </a:lnTo>
                <a:lnTo>
                  <a:pt x="89916" y="286512"/>
                </a:lnTo>
                <a:close/>
              </a:path>
              <a:path w="121920" h="347979">
                <a:moveTo>
                  <a:pt x="54102" y="307086"/>
                </a:moveTo>
                <a:lnTo>
                  <a:pt x="54101" y="21336"/>
                </a:lnTo>
                <a:lnTo>
                  <a:pt x="43433" y="21336"/>
                </a:lnTo>
                <a:lnTo>
                  <a:pt x="43434" y="286512"/>
                </a:lnTo>
                <a:lnTo>
                  <a:pt x="36576" y="293370"/>
                </a:lnTo>
                <a:lnTo>
                  <a:pt x="50292" y="307086"/>
                </a:lnTo>
                <a:lnTo>
                  <a:pt x="54102" y="307086"/>
                </a:lnTo>
                <a:close/>
              </a:path>
              <a:path w="121920" h="347979">
                <a:moveTo>
                  <a:pt x="54101" y="21336"/>
                </a:moveTo>
                <a:lnTo>
                  <a:pt x="54101" y="10668"/>
                </a:lnTo>
                <a:lnTo>
                  <a:pt x="43433" y="21336"/>
                </a:lnTo>
                <a:lnTo>
                  <a:pt x="54101" y="21336"/>
                </a:lnTo>
                <a:close/>
              </a:path>
              <a:path w="121920" h="347979">
                <a:moveTo>
                  <a:pt x="68580" y="325374"/>
                </a:moveTo>
                <a:lnTo>
                  <a:pt x="61263" y="318057"/>
                </a:lnTo>
                <a:lnTo>
                  <a:pt x="54102" y="325374"/>
                </a:lnTo>
                <a:lnTo>
                  <a:pt x="68580" y="325374"/>
                </a:lnTo>
                <a:close/>
              </a:path>
              <a:path w="121920" h="347979">
                <a:moveTo>
                  <a:pt x="68580" y="339852"/>
                </a:moveTo>
                <a:lnTo>
                  <a:pt x="68580" y="325374"/>
                </a:lnTo>
                <a:lnTo>
                  <a:pt x="54102" y="325374"/>
                </a:lnTo>
                <a:lnTo>
                  <a:pt x="54102" y="340614"/>
                </a:lnTo>
                <a:lnTo>
                  <a:pt x="60960" y="347472"/>
                </a:lnTo>
                <a:lnTo>
                  <a:pt x="68580" y="339852"/>
                </a:lnTo>
                <a:close/>
              </a:path>
              <a:path w="121920" h="347979">
                <a:moveTo>
                  <a:pt x="96774" y="311658"/>
                </a:moveTo>
                <a:lnTo>
                  <a:pt x="96774" y="307086"/>
                </a:lnTo>
                <a:lnTo>
                  <a:pt x="72000" y="307086"/>
                </a:lnTo>
                <a:lnTo>
                  <a:pt x="61263" y="318057"/>
                </a:lnTo>
                <a:lnTo>
                  <a:pt x="68580" y="325374"/>
                </a:lnTo>
                <a:lnTo>
                  <a:pt x="68580" y="339852"/>
                </a:lnTo>
                <a:lnTo>
                  <a:pt x="96774" y="311658"/>
                </a:lnTo>
                <a:close/>
              </a:path>
              <a:path w="121920" h="347979">
                <a:moveTo>
                  <a:pt x="79247" y="21336"/>
                </a:moveTo>
                <a:lnTo>
                  <a:pt x="68580" y="10668"/>
                </a:lnTo>
                <a:lnTo>
                  <a:pt x="68580" y="21336"/>
                </a:lnTo>
                <a:lnTo>
                  <a:pt x="79247" y="21336"/>
                </a:lnTo>
                <a:close/>
              </a:path>
              <a:path w="121920" h="347979">
                <a:moveTo>
                  <a:pt x="85761" y="293025"/>
                </a:moveTo>
                <a:lnTo>
                  <a:pt x="79248" y="286512"/>
                </a:lnTo>
                <a:lnTo>
                  <a:pt x="79247" y="21336"/>
                </a:lnTo>
                <a:lnTo>
                  <a:pt x="68580" y="21336"/>
                </a:lnTo>
                <a:lnTo>
                  <a:pt x="68580" y="307086"/>
                </a:lnTo>
                <a:lnTo>
                  <a:pt x="72000" y="307086"/>
                </a:lnTo>
                <a:lnTo>
                  <a:pt x="85761" y="293025"/>
                </a:lnTo>
                <a:close/>
              </a:path>
              <a:path w="121920" h="347979">
                <a:moveTo>
                  <a:pt x="89916" y="307086"/>
                </a:moveTo>
                <a:lnTo>
                  <a:pt x="89916" y="297180"/>
                </a:lnTo>
                <a:lnTo>
                  <a:pt x="85761" y="293025"/>
                </a:lnTo>
                <a:lnTo>
                  <a:pt x="72000" y="307086"/>
                </a:lnTo>
                <a:lnTo>
                  <a:pt x="89916" y="307086"/>
                </a:lnTo>
                <a:close/>
              </a:path>
              <a:path w="121920" h="347979">
                <a:moveTo>
                  <a:pt x="121920" y="286512"/>
                </a:moveTo>
                <a:lnTo>
                  <a:pt x="79248" y="286512"/>
                </a:lnTo>
                <a:lnTo>
                  <a:pt x="85761" y="293025"/>
                </a:lnTo>
                <a:lnTo>
                  <a:pt x="89154" y="289560"/>
                </a:lnTo>
                <a:lnTo>
                  <a:pt x="96774" y="307086"/>
                </a:lnTo>
                <a:lnTo>
                  <a:pt x="96774" y="311658"/>
                </a:lnTo>
                <a:lnTo>
                  <a:pt x="121920" y="286512"/>
                </a:lnTo>
                <a:close/>
              </a:path>
              <a:path w="121920" h="347979">
                <a:moveTo>
                  <a:pt x="96774" y="307086"/>
                </a:moveTo>
                <a:lnTo>
                  <a:pt x="89154" y="289560"/>
                </a:lnTo>
                <a:lnTo>
                  <a:pt x="85761" y="293025"/>
                </a:lnTo>
                <a:lnTo>
                  <a:pt x="89916" y="297180"/>
                </a:lnTo>
                <a:lnTo>
                  <a:pt x="89916" y="307086"/>
                </a:lnTo>
                <a:lnTo>
                  <a:pt x="96774" y="307086"/>
                </a:lnTo>
                <a:close/>
              </a:path>
            </a:pathLst>
          </a:custGeom>
          <a:solidFill>
            <a:srgbClr val="1D7411"/>
          </a:solidFill>
        </p:spPr>
        <p:txBody>
          <a:bodyPr wrap="square" lIns="0" tIns="0" rIns="0" bIns="0" rtlCol="0"/>
          <a:lstStyle/>
          <a:p>
            <a:endParaRPr sz="1588"/>
          </a:p>
        </p:txBody>
      </p:sp>
      <p:sp>
        <p:nvSpPr>
          <p:cNvPr id="14" name="object 14"/>
          <p:cNvSpPr txBox="1"/>
          <p:nvPr/>
        </p:nvSpPr>
        <p:spPr>
          <a:xfrm>
            <a:off x="1326524" y="611868"/>
            <a:ext cx="5139213" cy="461665"/>
          </a:xfrm>
          <a:prstGeom prst="rect">
            <a:avLst/>
          </a:prstGeom>
        </p:spPr>
        <p:txBody>
          <a:bodyPr vert="horz" wrap="square" lIns="0" tIns="0" rIns="0" bIns="0" rtlCol="0">
            <a:spAutoFit/>
          </a:bodyPr>
          <a:lstStyle/>
          <a:p>
            <a:pPr marL="11206"/>
            <a:r>
              <a:rPr lang="en-US" sz="3000" b="1" spc="-49" dirty="0" smtClean="0">
                <a:solidFill>
                  <a:schemeClr val="accent5"/>
                </a:solidFill>
                <a:latin typeface="Arial"/>
                <a:cs typeface="Arial"/>
              </a:rPr>
              <a:t>Ultimate Solution Workflow</a:t>
            </a:r>
            <a:endParaRPr sz="3000" dirty="0">
              <a:solidFill>
                <a:schemeClr val="accent5"/>
              </a:solidFill>
              <a:latin typeface="Arial"/>
              <a:cs typeface="Arial"/>
            </a:endParaRPr>
          </a:p>
        </p:txBody>
      </p:sp>
      <p:sp>
        <p:nvSpPr>
          <p:cNvPr id="15" name="object 15"/>
          <p:cNvSpPr/>
          <p:nvPr/>
        </p:nvSpPr>
        <p:spPr>
          <a:xfrm>
            <a:off x="7497183" y="3321423"/>
            <a:ext cx="1061645" cy="213807"/>
          </a:xfrm>
          <a:prstGeom prst="rect">
            <a:avLst/>
          </a:prstGeom>
          <a:blipFill>
            <a:blip r:embed="rId3" cstate="print"/>
            <a:stretch>
              <a:fillRect/>
            </a:stretch>
          </a:blipFill>
        </p:spPr>
        <p:txBody>
          <a:bodyPr wrap="square" lIns="0" tIns="0" rIns="0" bIns="0" rtlCol="0"/>
          <a:lstStyle/>
          <a:p>
            <a:endParaRPr sz="1588"/>
          </a:p>
        </p:txBody>
      </p:sp>
      <p:sp>
        <p:nvSpPr>
          <p:cNvPr id="16" name="object 16"/>
          <p:cNvSpPr/>
          <p:nvPr/>
        </p:nvSpPr>
        <p:spPr>
          <a:xfrm>
            <a:off x="5236061" y="3172160"/>
            <a:ext cx="947345" cy="600411"/>
          </a:xfrm>
          <a:prstGeom prst="rect">
            <a:avLst/>
          </a:prstGeom>
          <a:blipFill>
            <a:blip r:embed="rId4" cstate="print"/>
            <a:stretch>
              <a:fillRect/>
            </a:stretch>
          </a:blipFill>
        </p:spPr>
        <p:txBody>
          <a:bodyPr wrap="square" lIns="0" tIns="0" rIns="0" bIns="0" rtlCol="0"/>
          <a:lstStyle/>
          <a:p>
            <a:endParaRPr sz="1588"/>
          </a:p>
        </p:txBody>
      </p:sp>
      <p:sp>
        <p:nvSpPr>
          <p:cNvPr id="17" name="object 17"/>
          <p:cNvSpPr/>
          <p:nvPr/>
        </p:nvSpPr>
        <p:spPr>
          <a:xfrm>
            <a:off x="5304641" y="1762910"/>
            <a:ext cx="935914" cy="338865"/>
          </a:xfrm>
          <a:prstGeom prst="rect">
            <a:avLst/>
          </a:prstGeom>
          <a:blipFill>
            <a:blip r:embed="rId5" cstate="print"/>
            <a:stretch>
              <a:fillRect/>
            </a:stretch>
          </a:blipFill>
        </p:spPr>
        <p:txBody>
          <a:bodyPr wrap="square" lIns="0" tIns="0" rIns="0" bIns="0" rtlCol="0"/>
          <a:lstStyle/>
          <a:p>
            <a:endParaRPr sz="1588"/>
          </a:p>
        </p:txBody>
      </p:sp>
      <p:sp>
        <p:nvSpPr>
          <p:cNvPr id="18" name="object 18"/>
          <p:cNvSpPr/>
          <p:nvPr/>
        </p:nvSpPr>
        <p:spPr>
          <a:xfrm>
            <a:off x="2836433" y="1647937"/>
            <a:ext cx="754156" cy="502584"/>
          </a:xfrm>
          <a:custGeom>
            <a:avLst/>
            <a:gdLst/>
            <a:ahLst/>
            <a:cxnLst/>
            <a:rect l="l" t="t" r="r" b="b"/>
            <a:pathLst>
              <a:path w="854710" h="569594">
                <a:moveTo>
                  <a:pt x="854202" y="284987"/>
                </a:moveTo>
                <a:lnTo>
                  <a:pt x="848611" y="238678"/>
                </a:lnTo>
                <a:lnTo>
                  <a:pt x="832427" y="194779"/>
                </a:lnTo>
                <a:lnTo>
                  <a:pt x="806532" y="153869"/>
                </a:lnTo>
                <a:lnTo>
                  <a:pt x="771808" y="116531"/>
                </a:lnTo>
                <a:lnTo>
                  <a:pt x="729138" y="83343"/>
                </a:lnTo>
                <a:lnTo>
                  <a:pt x="679405" y="54888"/>
                </a:lnTo>
                <a:lnTo>
                  <a:pt x="623490" y="31745"/>
                </a:lnTo>
                <a:lnTo>
                  <a:pt x="562276" y="14496"/>
                </a:lnTo>
                <a:lnTo>
                  <a:pt x="496646" y="3720"/>
                </a:lnTo>
                <a:lnTo>
                  <a:pt x="427481" y="0"/>
                </a:lnTo>
                <a:lnTo>
                  <a:pt x="392404" y="942"/>
                </a:lnTo>
                <a:lnTo>
                  <a:pt x="324711" y="8263"/>
                </a:lnTo>
                <a:lnTo>
                  <a:pt x="261032" y="22348"/>
                </a:lnTo>
                <a:lnTo>
                  <a:pt x="202245" y="42616"/>
                </a:lnTo>
                <a:lnTo>
                  <a:pt x="149228" y="68488"/>
                </a:lnTo>
                <a:lnTo>
                  <a:pt x="102859" y="99382"/>
                </a:lnTo>
                <a:lnTo>
                  <a:pt x="64016" y="134717"/>
                </a:lnTo>
                <a:lnTo>
                  <a:pt x="33575" y="173914"/>
                </a:lnTo>
                <a:lnTo>
                  <a:pt x="12416" y="216391"/>
                </a:lnTo>
                <a:lnTo>
                  <a:pt x="1416" y="261568"/>
                </a:lnTo>
                <a:lnTo>
                  <a:pt x="0" y="284988"/>
                </a:lnTo>
                <a:lnTo>
                  <a:pt x="1416" y="308298"/>
                </a:lnTo>
                <a:lnTo>
                  <a:pt x="12416" y="353290"/>
                </a:lnTo>
                <a:lnTo>
                  <a:pt x="33575" y="395620"/>
                </a:lnTo>
                <a:lnTo>
                  <a:pt x="64016" y="434705"/>
                </a:lnTo>
                <a:lnTo>
                  <a:pt x="102859" y="469958"/>
                </a:lnTo>
                <a:lnTo>
                  <a:pt x="149228" y="500795"/>
                </a:lnTo>
                <a:lnTo>
                  <a:pt x="202245" y="526630"/>
                </a:lnTo>
                <a:lnTo>
                  <a:pt x="261032" y="546877"/>
                </a:lnTo>
                <a:lnTo>
                  <a:pt x="324711" y="560953"/>
                </a:lnTo>
                <a:lnTo>
                  <a:pt x="392404" y="568271"/>
                </a:lnTo>
                <a:lnTo>
                  <a:pt x="427481" y="569213"/>
                </a:lnTo>
                <a:lnTo>
                  <a:pt x="462450" y="568271"/>
                </a:lnTo>
                <a:lnTo>
                  <a:pt x="529958" y="560953"/>
                </a:lnTo>
                <a:lnTo>
                  <a:pt x="593490" y="546877"/>
                </a:lnTo>
                <a:lnTo>
                  <a:pt x="652165" y="526630"/>
                </a:lnTo>
                <a:lnTo>
                  <a:pt x="705099" y="500795"/>
                </a:lnTo>
                <a:lnTo>
                  <a:pt x="751411" y="469958"/>
                </a:lnTo>
                <a:lnTo>
                  <a:pt x="790218" y="434705"/>
                </a:lnTo>
                <a:lnTo>
                  <a:pt x="820638" y="395620"/>
                </a:lnTo>
                <a:lnTo>
                  <a:pt x="841788" y="353290"/>
                </a:lnTo>
                <a:lnTo>
                  <a:pt x="852785" y="308298"/>
                </a:lnTo>
                <a:lnTo>
                  <a:pt x="854202" y="284987"/>
                </a:lnTo>
                <a:close/>
              </a:path>
            </a:pathLst>
          </a:custGeom>
          <a:solidFill>
            <a:srgbClr val="FFDE99"/>
          </a:solidFill>
        </p:spPr>
        <p:txBody>
          <a:bodyPr wrap="square" lIns="0" tIns="0" rIns="0" bIns="0" rtlCol="0"/>
          <a:lstStyle/>
          <a:p>
            <a:endParaRPr sz="1588"/>
          </a:p>
        </p:txBody>
      </p:sp>
      <p:sp>
        <p:nvSpPr>
          <p:cNvPr id="19" name="object 19"/>
          <p:cNvSpPr/>
          <p:nvPr/>
        </p:nvSpPr>
        <p:spPr>
          <a:xfrm>
            <a:off x="2827692" y="1638524"/>
            <a:ext cx="772085" cy="521634"/>
          </a:xfrm>
          <a:custGeom>
            <a:avLst/>
            <a:gdLst/>
            <a:ahLst/>
            <a:cxnLst/>
            <a:rect l="l" t="t" r="r" b="b"/>
            <a:pathLst>
              <a:path w="875030" h="591185">
                <a:moveTo>
                  <a:pt x="874776" y="294894"/>
                </a:moveTo>
                <a:lnTo>
                  <a:pt x="869441" y="249174"/>
                </a:lnTo>
                <a:lnTo>
                  <a:pt x="851727" y="201297"/>
                </a:lnTo>
                <a:lnTo>
                  <a:pt x="825311" y="158826"/>
                </a:lnTo>
                <a:lnTo>
                  <a:pt x="791518" y="121654"/>
                </a:lnTo>
                <a:lnTo>
                  <a:pt x="751669" y="89672"/>
                </a:lnTo>
                <a:lnTo>
                  <a:pt x="707088" y="62774"/>
                </a:lnTo>
                <a:lnTo>
                  <a:pt x="659097" y="40851"/>
                </a:lnTo>
                <a:lnTo>
                  <a:pt x="609018" y="23796"/>
                </a:lnTo>
                <a:lnTo>
                  <a:pt x="558175" y="11501"/>
                </a:lnTo>
                <a:lnTo>
                  <a:pt x="507890" y="3859"/>
                </a:lnTo>
                <a:lnTo>
                  <a:pt x="458723" y="735"/>
                </a:lnTo>
                <a:lnTo>
                  <a:pt x="437388" y="0"/>
                </a:lnTo>
                <a:lnTo>
                  <a:pt x="414115" y="778"/>
                </a:lnTo>
                <a:lnTo>
                  <a:pt x="366354" y="3806"/>
                </a:lnTo>
                <a:lnTo>
                  <a:pt x="316123" y="11512"/>
                </a:lnTo>
                <a:lnTo>
                  <a:pt x="265205" y="23954"/>
                </a:lnTo>
                <a:lnTo>
                  <a:pt x="214968" y="41207"/>
                </a:lnTo>
                <a:lnTo>
                  <a:pt x="166782" y="63346"/>
                </a:lnTo>
                <a:lnTo>
                  <a:pt x="122018" y="90444"/>
                </a:lnTo>
                <a:lnTo>
                  <a:pt x="82045" y="122578"/>
                </a:lnTo>
                <a:lnTo>
                  <a:pt x="48233" y="159821"/>
                </a:lnTo>
                <a:lnTo>
                  <a:pt x="21952" y="202249"/>
                </a:lnTo>
                <a:lnTo>
                  <a:pt x="4571" y="249936"/>
                </a:lnTo>
                <a:lnTo>
                  <a:pt x="0" y="280416"/>
                </a:lnTo>
                <a:lnTo>
                  <a:pt x="0" y="311658"/>
                </a:lnTo>
                <a:lnTo>
                  <a:pt x="9144" y="356616"/>
                </a:lnTo>
                <a:lnTo>
                  <a:pt x="20574" y="384723"/>
                </a:lnTo>
                <a:lnTo>
                  <a:pt x="20574" y="294894"/>
                </a:lnTo>
                <a:lnTo>
                  <a:pt x="21336" y="281178"/>
                </a:lnTo>
                <a:lnTo>
                  <a:pt x="32959" y="229694"/>
                </a:lnTo>
                <a:lnTo>
                  <a:pt x="55652" y="185800"/>
                </a:lnTo>
                <a:lnTo>
                  <a:pt x="86579" y="147407"/>
                </a:lnTo>
                <a:lnTo>
                  <a:pt x="124318" y="114381"/>
                </a:lnTo>
                <a:lnTo>
                  <a:pt x="167445" y="86588"/>
                </a:lnTo>
                <a:lnTo>
                  <a:pt x="214539" y="63897"/>
                </a:lnTo>
                <a:lnTo>
                  <a:pt x="264175" y="46174"/>
                </a:lnTo>
                <a:lnTo>
                  <a:pt x="314932" y="33284"/>
                </a:lnTo>
                <a:lnTo>
                  <a:pt x="365386" y="25095"/>
                </a:lnTo>
                <a:lnTo>
                  <a:pt x="414115" y="21475"/>
                </a:lnTo>
                <a:lnTo>
                  <a:pt x="434397" y="21353"/>
                </a:lnTo>
                <a:lnTo>
                  <a:pt x="459486" y="21390"/>
                </a:lnTo>
                <a:lnTo>
                  <a:pt x="480059" y="22860"/>
                </a:lnTo>
                <a:lnTo>
                  <a:pt x="502048" y="24393"/>
                </a:lnTo>
                <a:lnTo>
                  <a:pt x="547855" y="30769"/>
                </a:lnTo>
                <a:lnTo>
                  <a:pt x="594682" y="41495"/>
                </a:lnTo>
                <a:lnTo>
                  <a:pt x="641736" y="56748"/>
                </a:lnTo>
                <a:lnTo>
                  <a:pt x="687403" y="76525"/>
                </a:lnTo>
                <a:lnTo>
                  <a:pt x="730433" y="100967"/>
                </a:lnTo>
                <a:lnTo>
                  <a:pt x="769090" y="129886"/>
                </a:lnTo>
                <a:lnTo>
                  <a:pt x="802237" y="163463"/>
                </a:lnTo>
                <a:lnTo>
                  <a:pt x="828513" y="201796"/>
                </a:lnTo>
                <a:lnTo>
                  <a:pt x="846480" y="244883"/>
                </a:lnTo>
                <a:lnTo>
                  <a:pt x="853440" y="281940"/>
                </a:lnTo>
                <a:lnTo>
                  <a:pt x="853440" y="386155"/>
                </a:lnTo>
                <a:lnTo>
                  <a:pt x="855142" y="382838"/>
                </a:lnTo>
                <a:lnTo>
                  <a:pt x="863940" y="360068"/>
                </a:lnTo>
                <a:lnTo>
                  <a:pt x="870290" y="336088"/>
                </a:lnTo>
                <a:lnTo>
                  <a:pt x="874013" y="310896"/>
                </a:lnTo>
                <a:lnTo>
                  <a:pt x="874776" y="294894"/>
                </a:lnTo>
                <a:close/>
              </a:path>
              <a:path w="875030" h="591185">
                <a:moveTo>
                  <a:pt x="853440" y="386155"/>
                </a:moveTo>
                <a:lnTo>
                  <a:pt x="853440" y="310134"/>
                </a:lnTo>
                <a:lnTo>
                  <a:pt x="851916" y="323088"/>
                </a:lnTo>
                <a:lnTo>
                  <a:pt x="846446" y="346474"/>
                </a:lnTo>
                <a:lnTo>
                  <a:pt x="828462" y="389563"/>
                </a:lnTo>
                <a:lnTo>
                  <a:pt x="802221" y="427809"/>
                </a:lnTo>
                <a:lnTo>
                  <a:pt x="769038" y="461335"/>
                </a:lnTo>
                <a:lnTo>
                  <a:pt x="730298" y="490178"/>
                </a:lnTo>
                <a:lnTo>
                  <a:pt x="687403" y="514397"/>
                </a:lnTo>
                <a:lnTo>
                  <a:pt x="642004" y="533982"/>
                </a:lnTo>
                <a:lnTo>
                  <a:pt x="594682" y="549297"/>
                </a:lnTo>
                <a:lnTo>
                  <a:pt x="547624" y="560152"/>
                </a:lnTo>
                <a:lnTo>
                  <a:pt x="501947" y="566732"/>
                </a:lnTo>
                <a:lnTo>
                  <a:pt x="437388" y="569976"/>
                </a:lnTo>
                <a:lnTo>
                  <a:pt x="414528" y="569607"/>
                </a:lnTo>
                <a:lnTo>
                  <a:pt x="366875" y="565884"/>
                </a:lnTo>
                <a:lnTo>
                  <a:pt x="317743" y="558034"/>
                </a:lnTo>
                <a:lnTo>
                  <a:pt x="268382" y="545878"/>
                </a:lnTo>
                <a:lnTo>
                  <a:pt x="220052" y="529242"/>
                </a:lnTo>
                <a:lnTo>
                  <a:pt x="174012" y="507948"/>
                </a:lnTo>
                <a:lnTo>
                  <a:pt x="131522" y="481820"/>
                </a:lnTo>
                <a:lnTo>
                  <a:pt x="93843" y="450682"/>
                </a:lnTo>
                <a:lnTo>
                  <a:pt x="62213" y="414326"/>
                </a:lnTo>
                <a:lnTo>
                  <a:pt x="37953" y="372668"/>
                </a:lnTo>
                <a:lnTo>
                  <a:pt x="25146" y="336042"/>
                </a:lnTo>
                <a:lnTo>
                  <a:pt x="20574" y="294894"/>
                </a:lnTo>
                <a:lnTo>
                  <a:pt x="20574" y="384723"/>
                </a:lnTo>
                <a:lnTo>
                  <a:pt x="45706" y="427266"/>
                </a:lnTo>
                <a:lnTo>
                  <a:pt x="80585" y="466895"/>
                </a:lnTo>
                <a:lnTo>
                  <a:pt x="122214" y="500733"/>
                </a:lnTo>
                <a:lnTo>
                  <a:pt x="169176" y="528940"/>
                </a:lnTo>
                <a:lnTo>
                  <a:pt x="220055" y="551675"/>
                </a:lnTo>
                <a:lnTo>
                  <a:pt x="273433" y="569098"/>
                </a:lnTo>
                <a:lnTo>
                  <a:pt x="327894" y="581369"/>
                </a:lnTo>
                <a:lnTo>
                  <a:pt x="382021" y="588646"/>
                </a:lnTo>
                <a:lnTo>
                  <a:pt x="434397" y="591090"/>
                </a:lnTo>
                <a:lnTo>
                  <a:pt x="459486" y="590550"/>
                </a:lnTo>
                <a:lnTo>
                  <a:pt x="503681" y="587502"/>
                </a:lnTo>
                <a:lnTo>
                  <a:pt x="550565" y="581092"/>
                </a:lnTo>
                <a:lnTo>
                  <a:pt x="599062" y="570018"/>
                </a:lnTo>
                <a:lnTo>
                  <a:pt x="647746" y="554258"/>
                </a:lnTo>
                <a:lnTo>
                  <a:pt x="695192" y="533790"/>
                </a:lnTo>
                <a:lnTo>
                  <a:pt x="739973" y="508592"/>
                </a:lnTo>
                <a:lnTo>
                  <a:pt x="780664" y="478642"/>
                </a:lnTo>
                <a:lnTo>
                  <a:pt x="815840" y="443920"/>
                </a:lnTo>
                <a:lnTo>
                  <a:pt x="844074" y="404402"/>
                </a:lnTo>
                <a:lnTo>
                  <a:pt x="853440" y="386155"/>
                </a:lnTo>
                <a:close/>
              </a:path>
            </a:pathLst>
          </a:custGeom>
          <a:solidFill>
            <a:srgbClr val="1D7411"/>
          </a:solidFill>
        </p:spPr>
        <p:txBody>
          <a:bodyPr wrap="square" lIns="0" tIns="0" rIns="0" bIns="0" rtlCol="0"/>
          <a:lstStyle/>
          <a:p>
            <a:endParaRPr sz="1588"/>
          </a:p>
        </p:txBody>
      </p:sp>
      <p:sp>
        <p:nvSpPr>
          <p:cNvPr id="20" name="object 20"/>
          <p:cNvSpPr/>
          <p:nvPr/>
        </p:nvSpPr>
        <p:spPr>
          <a:xfrm>
            <a:off x="8650269" y="3408829"/>
            <a:ext cx="557493" cy="33618"/>
          </a:xfrm>
          <a:custGeom>
            <a:avLst/>
            <a:gdLst/>
            <a:ahLst/>
            <a:cxnLst/>
            <a:rect l="l" t="t" r="r" b="b"/>
            <a:pathLst>
              <a:path w="631825" h="38100">
                <a:moveTo>
                  <a:pt x="19050" y="38100"/>
                </a:moveTo>
                <a:lnTo>
                  <a:pt x="19050" y="0"/>
                </a:lnTo>
                <a:lnTo>
                  <a:pt x="0" y="19050"/>
                </a:lnTo>
                <a:lnTo>
                  <a:pt x="19050" y="38100"/>
                </a:lnTo>
                <a:close/>
              </a:path>
              <a:path w="631825" h="38100">
                <a:moveTo>
                  <a:pt x="612648" y="28193"/>
                </a:moveTo>
                <a:lnTo>
                  <a:pt x="612648" y="9143"/>
                </a:lnTo>
                <a:lnTo>
                  <a:pt x="19050" y="9143"/>
                </a:lnTo>
                <a:lnTo>
                  <a:pt x="19050" y="28193"/>
                </a:lnTo>
                <a:lnTo>
                  <a:pt x="612648" y="28193"/>
                </a:lnTo>
                <a:close/>
              </a:path>
              <a:path w="631825" h="38100">
                <a:moveTo>
                  <a:pt x="631698" y="19049"/>
                </a:moveTo>
                <a:lnTo>
                  <a:pt x="612648" y="0"/>
                </a:lnTo>
                <a:lnTo>
                  <a:pt x="612648" y="38099"/>
                </a:lnTo>
                <a:lnTo>
                  <a:pt x="631698" y="19049"/>
                </a:lnTo>
                <a:close/>
              </a:path>
            </a:pathLst>
          </a:custGeom>
          <a:solidFill>
            <a:srgbClr val="6B6C72"/>
          </a:solidFill>
        </p:spPr>
        <p:txBody>
          <a:bodyPr wrap="square" lIns="0" tIns="0" rIns="0" bIns="0" rtlCol="0"/>
          <a:lstStyle/>
          <a:p>
            <a:endParaRPr sz="1588"/>
          </a:p>
        </p:txBody>
      </p:sp>
      <p:sp>
        <p:nvSpPr>
          <p:cNvPr id="21" name="object 21"/>
          <p:cNvSpPr/>
          <p:nvPr/>
        </p:nvSpPr>
        <p:spPr>
          <a:xfrm>
            <a:off x="8640183" y="3398744"/>
            <a:ext cx="577663" cy="53228"/>
          </a:xfrm>
          <a:custGeom>
            <a:avLst/>
            <a:gdLst/>
            <a:ahLst/>
            <a:cxnLst/>
            <a:rect l="l" t="t" r="r" b="b"/>
            <a:pathLst>
              <a:path w="654684" h="60325">
                <a:moveTo>
                  <a:pt x="41148" y="10668"/>
                </a:moveTo>
                <a:lnTo>
                  <a:pt x="41148" y="6858"/>
                </a:lnTo>
                <a:lnTo>
                  <a:pt x="38862" y="3048"/>
                </a:lnTo>
                <a:lnTo>
                  <a:pt x="34290" y="1524"/>
                </a:lnTo>
                <a:lnTo>
                  <a:pt x="30480" y="0"/>
                </a:lnTo>
                <a:lnTo>
                  <a:pt x="25908" y="762"/>
                </a:lnTo>
                <a:lnTo>
                  <a:pt x="22860" y="3810"/>
                </a:lnTo>
                <a:lnTo>
                  <a:pt x="4572" y="22860"/>
                </a:lnTo>
                <a:lnTo>
                  <a:pt x="0" y="26670"/>
                </a:lnTo>
                <a:lnTo>
                  <a:pt x="0" y="33528"/>
                </a:lnTo>
                <a:lnTo>
                  <a:pt x="19050" y="52578"/>
                </a:lnTo>
                <a:lnTo>
                  <a:pt x="19050" y="22860"/>
                </a:lnTo>
                <a:lnTo>
                  <a:pt x="19812" y="23622"/>
                </a:lnTo>
                <a:lnTo>
                  <a:pt x="19812" y="11430"/>
                </a:lnTo>
                <a:lnTo>
                  <a:pt x="30480" y="15875"/>
                </a:lnTo>
                <a:lnTo>
                  <a:pt x="30480" y="10668"/>
                </a:lnTo>
                <a:lnTo>
                  <a:pt x="41148" y="10668"/>
                </a:lnTo>
                <a:close/>
              </a:path>
              <a:path w="654684" h="60325">
                <a:moveTo>
                  <a:pt x="25146" y="28956"/>
                </a:moveTo>
                <a:lnTo>
                  <a:pt x="19050" y="22860"/>
                </a:lnTo>
                <a:lnTo>
                  <a:pt x="19050" y="38100"/>
                </a:lnTo>
                <a:lnTo>
                  <a:pt x="19812" y="37338"/>
                </a:lnTo>
                <a:lnTo>
                  <a:pt x="19812" y="26670"/>
                </a:lnTo>
                <a:lnTo>
                  <a:pt x="23915" y="30186"/>
                </a:lnTo>
                <a:lnTo>
                  <a:pt x="25146" y="28956"/>
                </a:lnTo>
                <a:close/>
              </a:path>
              <a:path w="654684" h="60325">
                <a:moveTo>
                  <a:pt x="38100" y="41910"/>
                </a:moveTo>
                <a:lnTo>
                  <a:pt x="27432" y="31242"/>
                </a:lnTo>
                <a:lnTo>
                  <a:pt x="25908" y="31242"/>
                </a:lnTo>
                <a:lnTo>
                  <a:pt x="19050" y="38100"/>
                </a:lnTo>
                <a:lnTo>
                  <a:pt x="19050" y="52578"/>
                </a:lnTo>
                <a:lnTo>
                  <a:pt x="19812" y="53340"/>
                </a:lnTo>
                <a:lnTo>
                  <a:pt x="19812" y="49530"/>
                </a:lnTo>
                <a:lnTo>
                  <a:pt x="38100" y="41910"/>
                </a:lnTo>
                <a:close/>
              </a:path>
              <a:path w="654684" h="60325">
                <a:moveTo>
                  <a:pt x="38100" y="19050"/>
                </a:moveTo>
                <a:lnTo>
                  <a:pt x="19812" y="11430"/>
                </a:lnTo>
                <a:lnTo>
                  <a:pt x="19812" y="23622"/>
                </a:lnTo>
                <a:lnTo>
                  <a:pt x="25146" y="28956"/>
                </a:lnTo>
                <a:lnTo>
                  <a:pt x="28194" y="28956"/>
                </a:lnTo>
                <a:lnTo>
                  <a:pt x="38100" y="19050"/>
                </a:lnTo>
                <a:close/>
              </a:path>
              <a:path w="654684" h="60325">
                <a:moveTo>
                  <a:pt x="23915" y="30186"/>
                </a:moveTo>
                <a:lnTo>
                  <a:pt x="19812" y="26670"/>
                </a:lnTo>
                <a:lnTo>
                  <a:pt x="19812" y="34290"/>
                </a:lnTo>
                <a:lnTo>
                  <a:pt x="23915" y="30186"/>
                </a:lnTo>
                <a:close/>
              </a:path>
              <a:path w="654684" h="60325">
                <a:moveTo>
                  <a:pt x="25908" y="31242"/>
                </a:moveTo>
                <a:lnTo>
                  <a:pt x="25146" y="31242"/>
                </a:lnTo>
                <a:lnTo>
                  <a:pt x="23915" y="30186"/>
                </a:lnTo>
                <a:lnTo>
                  <a:pt x="19812" y="34290"/>
                </a:lnTo>
                <a:lnTo>
                  <a:pt x="19812" y="37338"/>
                </a:lnTo>
                <a:lnTo>
                  <a:pt x="25908" y="31242"/>
                </a:lnTo>
                <a:close/>
              </a:path>
              <a:path w="654684" h="60325">
                <a:moveTo>
                  <a:pt x="38100" y="42672"/>
                </a:moveTo>
                <a:lnTo>
                  <a:pt x="38100" y="41910"/>
                </a:lnTo>
                <a:lnTo>
                  <a:pt x="19812" y="49530"/>
                </a:lnTo>
                <a:lnTo>
                  <a:pt x="19812" y="53340"/>
                </a:lnTo>
                <a:lnTo>
                  <a:pt x="25908" y="59436"/>
                </a:lnTo>
                <a:lnTo>
                  <a:pt x="30480" y="60198"/>
                </a:lnTo>
                <a:lnTo>
                  <a:pt x="30480" y="50292"/>
                </a:lnTo>
                <a:lnTo>
                  <a:pt x="38100" y="42672"/>
                </a:lnTo>
                <a:close/>
              </a:path>
              <a:path w="654684" h="60325">
                <a:moveTo>
                  <a:pt x="26670" y="30480"/>
                </a:moveTo>
                <a:lnTo>
                  <a:pt x="25146" y="28956"/>
                </a:lnTo>
                <a:lnTo>
                  <a:pt x="23915" y="30186"/>
                </a:lnTo>
                <a:lnTo>
                  <a:pt x="25146" y="31242"/>
                </a:lnTo>
                <a:lnTo>
                  <a:pt x="25908" y="31242"/>
                </a:lnTo>
                <a:lnTo>
                  <a:pt x="26670" y="30480"/>
                </a:lnTo>
                <a:close/>
              </a:path>
              <a:path w="654684" h="60325">
                <a:moveTo>
                  <a:pt x="28194" y="28956"/>
                </a:moveTo>
                <a:lnTo>
                  <a:pt x="25146" y="28956"/>
                </a:lnTo>
                <a:lnTo>
                  <a:pt x="26670" y="30480"/>
                </a:lnTo>
                <a:lnTo>
                  <a:pt x="28194" y="28956"/>
                </a:lnTo>
                <a:close/>
              </a:path>
              <a:path w="654684" h="60325">
                <a:moveTo>
                  <a:pt x="27432" y="31242"/>
                </a:moveTo>
                <a:lnTo>
                  <a:pt x="26670" y="30480"/>
                </a:lnTo>
                <a:lnTo>
                  <a:pt x="25908" y="31242"/>
                </a:lnTo>
                <a:lnTo>
                  <a:pt x="27432" y="31242"/>
                </a:lnTo>
                <a:close/>
              </a:path>
              <a:path w="654684" h="60325">
                <a:moveTo>
                  <a:pt x="628192" y="30480"/>
                </a:moveTo>
                <a:lnTo>
                  <a:pt x="626729" y="28956"/>
                </a:lnTo>
                <a:lnTo>
                  <a:pt x="28194" y="28956"/>
                </a:lnTo>
                <a:lnTo>
                  <a:pt x="26670" y="30480"/>
                </a:lnTo>
                <a:lnTo>
                  <a:pt x="27432" y="31242"/>
                </a:lnTo>
                <a:lnTo>
                  <a:pt x="627461" y="31242"/>
                </a:lnTo>
                <a:lnTo>
                  <a:pt x="628192" y="30480"/>
                </a:lnTo>
                <a:close/>
              </a:path>
              <a:path w="654684" h="60325">
                <a:moveTo>
                  <a:pt x="627461" y="31242"/>
                </a:moveTo>
                <a:lnTo>
                  <a:pt x="27432" y="31242"/>
                </a:lnTo>
                <a:lnTo>
                  <a:pt x="38100" y="41910"/>
                </a:lnTo>
                <a:lnTo>
                  <a:pt x="38100" y="42672"/>
                </a:lnTo>
                <a:lnTo>
                  <a:pt x="41148" y="39624"/>
                </a:lnTo>
                <a:lnTo>
                  <a:pt x="41148" y="50292"/>
                </a:lnTo>
                <a:lnTo>
                  <a:pt x="614172" y="50292"/>
                </a:lnTo>
                <a:lnTo>
                  <a:pt x="614172" y="39624"/>
                </a:lnTo>
                <a:lnTo>
                  <a:pt x="617220" y="42906"/>
                </a:lnTo>
                <a:lnTo>
                  <a:pt x="617220" y="41910"/>
                </a:lnTo>
                <a:lnTo>
                  <a:pt x="627461" y="31242"/>
                </a:lnTo>
                <a:close/>
              </a:path>
              <a:path w="654684" h="60325">
                <a:moveTo>
                  <a:pt x="38100" y="28956"/>
                </a:moveTo>
                <a:lnTo>
                  <a:pt x="38100" y="19050"/>
                </a:lnTo>
                <a:lnTo>
                  <a:pt x="28194" y="28956"/>
                </a:lnTo>
                <a:lnTo>
                  <a:pt x="38100" y="28956"/>
                </a:lnTo>
                <a:close/>
              </a:path>
              <a:path w="654684" h="60325">
                <a:moveTo>
                  <a:pt x="624078" y="10668"/>
                </a:moveTo>
                <a:lnTo>
                  <a:pt x="30480" y="10668"/>
                </a:lnTo>
                <a:lnTo>
                  <a:pt x="41148" y="20574"/>
                </a:lnTo>
                <a:lnTo>
                  <a:pt x="41148" y="28956"/>
                </a:lnTo>
                <a:lnTo>
                  <a:pt x="614172" y="28956"/>
                </a:lnTo>
                <a:lnTo>
                  <a:pt x="614172" y="20574"/>
                </a:lnTo>
                <a:lnTo>
                  <a:pt x="624078" y="10668"/>
                </a:lnTo>
                <a:close/>
              </a:path>
              <a:path w="654684" h="60325">
                <a:moveTo>
                  <a:pt x="41148" y="28956"/>
                </a:moveTo>
                <a:lnTo>
                  <a:pt x="41148" y="20574"/>
                </a:lnTo>
                <a:lnTo>
                  <a:pt x="30480" y="10668"/>
                </a:lnTo>
                <a:lnTo>
                  <a:pt x="30480" y="15875"/>
                </a:lnTo>
                <a:lnTo>
                  <a:pt x="38100" y="19050"/>
                </a:lnTo>
                <a:lnTo>
                  <a:pt x="38100" y="28956"/>
                </a:lnTo>
                <a:lnTo>
                  <a:pt x="41148" y="28956"/>
                </a:lnTo>
                <a:close/>
              </a:path>
              <a:path w="654684" h="60325">
                <a:moveTo>
                  <a:pt x="41148" y="50292"/>
                </a:moveTo>
                <a:lnTo>
                  <a:pt x="41148" y="39624"/>
                </a:lnTo>
                <a:lnTo>
                  <a:pt x="30480" y="50292"/>
                </a:lnTo>
                <a:lnTo>
                  <a:pt x="41148" y="50292"/>
                </a:lnTo>
                <a:close/>
              </a:path>
              <a:path w="654684" h="60325">
                <a:moveTo>
                  <a:pt x="41148" y="53340"/>
                </a:moveTo>
                <a:lnTo>
                  <a:pt x="41148" y="50292"/>
                </a:lnTo>
                <a:lnTo>
                  <a:pt x="30480" y="50292"/>
                </a:lnTo>
                <a:lnTo>
                  <a:pt x="30480" y="60198"/>
                </a:lnTo>
                <a:lnTo>
                  <a:pt x="34290" y="58674"/>
                </a:lnTo>
                <a:lnTo>
                  <a:pt x="38862" y="57150"/>
                </a:lnTo>
                <a:lnTo>
                  <a:pt x="41148" y="53340"/>
                </a:lnTo>
                <a:close/>
              </a:path>
              <a:path w="654684" h="60325">
                <a:moveTo>
                  <a:pt x="654558" y="33528"/>
                </a:moveTo>
                <a:lnTo>
                  <a:pt x="654558" y="26670"/>
                </a:lnTo>
                <a:lnTo>
                  <a:pt x="628650" y="762"/>
                </a:lnTo>
                <a:lnTo>
                  <a:pt x="624078" y="0"/>
                </a:lnTo>
                <a:lnTo>
                  <a:pt x="616458" y="3048"/>
                </a:lnTo>
                <a:lnTo>
                  <a:pt x="614172" y="6858"/>
                </a:lnTo>
                <a:lnTo>
                  <a:pt x="614172" y="10668"/>
                </a:lnTo>
                <a:lnTo>
                  <a:pt x="624078" y="10668"/>
                </a:lnTo>
                <a:lnTo>
                  <a:pt x="624078" y="16068"/>
                </a:lnTo>
                <a:lnTo>
                  <a:pt x="634746" y="11430"/>
                </a:lnTo>
                <a:lnTo>
                  <a:pt x="634746" y="23653"/>
                </a:lnTo>
                <a:lnTo>
                  <a:pt x="635508" y="22860"/>
                </a:lnTo>
                <a:lnTo>
                  <a:pt x="635508" y="52730"/>
                </a:lnTo>
                <a:lnTo>
                  <a:pt x="650748" y="38100"/>
                </a:lnTo>
                <a:lnTo>
                  <a:pt x="654558" y="33528"/>
                </a:lnTo>
                <a:close/>
              </a:path>
              <a:path w="654684" h="60325">
                <a:moveTo>
                  <a:pt x="624078" y="16068"/>
                </a:moveTo>
                <a:lnTo>
                  <a:pt x="624078" y="10668"/>
                </a:lnTo>
                <a:lnTo>
                  <a:pt x="614172" y="20574"/>
                </a:lnTo>
                <a:lnTo>
                  <a:pt x="614172" y="28956"/>
                </a:lnTo>
                <a:lnTo>
                  <a:pt x="617220" y="28956"/>
                </a:lnTo>
                <a:lnTo>
                  <a:pt x="617220" y="19050"/>
                </a:lnTo>
                <a:lnTo>
                  <a:pt x="624078" y="16068"/>
                </a:lnTo>
                <a:close/>
              </a:path>
              <a:path w="654684" h="60325">
                <a:moveTo>
                  <a:pt x="624078" y="50292"/>
                </a:moveTo>
                <a:lnTo>
                  <a:pt x="614172" y="39624"/>
                </a:lnTo>
                <a:lnTo>
                  <a:pt x="614172" y="50292"/>
                </a:lnTo>
                <a:lnTo>
                  <a:pt x="624078" y="50292"/>
                </a:lnTo>
                <a:close/>
              </a:path>
              <a:path w="654684" h="60325">
                <a:moveTo>
                  <a:pt x="624078" y="60198"/>
                </a:moveTo>
                <a:lnTo>
                  <a:pt x="624078" y="50292"/>
                </a:lnTo>
                <a:lnTo>
                  <a:pt x="614172" y="50292"/>
                </a:lnTo>
                <a:lnTo>
                  <a:pt x="614172" y="53340"/>
                </a:lnTo>
                <a:lnTo>
                  <a:pt x="616458" y="57150"/>
                </a:lnTo>
                <a:lnTo>
                  <a:pt x="624078" y="60198"/>
                </a:lnTo>
                <a:close/>
              </a:path>
              <a:path w="654684" h="60325">
                <a:moveTo>
                  <a:pt x="634746" y="23653"/>
                </a:moveTo>
                <a:lnTo>
                  <a:pt x="634746" y="11430"/>
                </a:lnTo>
                <a:lnTo>
                  <a:pt x="617220" y="19050"/>
                </a:lnTo>
                <a:lnTo>
                  <a:pt x="626729" y="28956"/>
                </a:lnTo>
                <a:lnTo>
                  <a:pt x="629655" y="28956"/>
                </a:lnTo>
                <a:lnTo>
                  <a:pt x="634746" y="23653"/>
                </a:lnTo>
                <a:close/>
              </a:path>
              <a:path w="654684" h="60325">
                <a:moveTo>
                  <a:pt x="626729" y="28956"/>
                </a:moveTo>
                <a:lnTo>
                  <a:pt x="617220" y="19050"/>
                </a:lnTo>
                <a:lnTo>
                  <a:pt x="617220" y="28956"/>
                </a:lnTo>
                <a:lnTo>
                  <a:pt x="626729" y="28956"/>
                </a:lnTo>
                <a:close/>
              </a:path>
              <a:path w="654684" h="60325">
                <a:moveTo>
                  <a:pt x="635508" y="52730"/>
                </a:moveTo>
                <a:lnTo>
                  <a:pt x="635508" y="38100"/>
                </a:lnTo>
                <a:lnTo>
                  <a:pt x="628924" y="31242"/>
                </a:lnTo>
                <a:lnTo>
                  <a:pt x="627461" y="31242"/>
                </a:lnTo>
                <a:lnTo>
                  <a:pt x="617220" y="41910"/>
                </a:lnTo>
                <a:lnTo>
                  <a:pt x="634746" y="49530"/>
                </a:lnTo>
                <a:lnTo>
                  <a:pt x="634746" y="53461"/>
                </a:lnTo>
                <a:lnTo>
                  <a:pt x="635508" y="52730"/>
                </a:lnTo>
                <a:close/>
              </a:path>
              <a:path w="654684" h="60325">
                <a:moveTo>
                  <a:pt x="634746" y="53461"/>
                </a:moveTo>
                <a:lnTo>
                  <a:pt x="634746" y="49530"/>
                </a:lnTo>
                <a:lnTo>
                  <a:pt x="617220" y="41910"/>
                </a:lnTo>
                <a:lnTo>
                  <a:pt x="617220" y="42906"/>
                </a:lnTo>
                <a:lnTo>
                  <a:pt x="624078" y="50292"/>
                </a:lnTo>
                <a:lnTo>
                  <a:pt x="624078" y="60198"/>
                </a:lnTo>
                <a:lnTo>
                  <a:pt x="628650" y="59436"/>
                </a:lnTo>
                <a:lnTo>
                  <a:pt x="631698" y="56388"/>
                </a:lnTo>
                <a:lnTo>
                  <a:pt x="634746" y="53461"/>
                </a:lnTo>
                <a:close/>
              </a:path>
              <a:path w="654684" h="60325">
                <a:moveTo>
                  <a:pt x="629655" y="28956"/>
                </a:moveTo>
                <a:lnTo>
                  <a:pt x="626729" y="28956"/>
                </a:lnTo>
                <a:lnTo>
                  <a:pt x="628192" y="30480"/>
                </a:lnTo>
                <a:lnTo>
                  <a:pt x="629655" y="28956"/>
                </a:lnTo>
                <a:close/>
              </a:path>
              <a:path w="654684" h="60325">
                <a:moveTo>
                  <a:pt x="628924" y="31242"/>
                </a:moveTo>
                <a:lnTo>
                  <a:pt x="628192" y="30480"/>
                </a:lnTo>
                <a:lnTo>
                  <a:pt x="627461" y="31242"/>
                </a:lnTo>
                <a:lnTo>
                  <a:pt x="628924" y="31242"/>
                </a:lnTo>
                <a:close/>
              </a:path>
              <a:path w="654684" h="60325">
                <a:moveTo>
                  <a:pt x="631229" y="30186"/>
                </a:moveTo>
                <a:lnTo>
                  <a:pt x="630174" y="28956"/>
                </a:lnTo>
                <a:lnTo>
                  <a:pt x="629655" y="28956"/>
                </a:lnTo>
                <a:lnTo>
                  <a:pt x="628192" y="30480"/>
                </a:lnTo>
                <a:lnTo>
                  <a:pt x="628924" y="31242"/>
                </a:lnTo>
                <a:lnTo>
                  <a:pt x="630174" y="31242"/>
                </a:lnTo>
                <a:lnTo>
                  <a:pt x="631229" y="30186"/>
                </a:lnTo>
                <a:close/>
              </a:path>
              <a:path w="654684" h="60325">
                <a:moveTo>
                  <a:pt x="634746" y="37306"/>
                </a:moveTo>
                <a:lnTo>
                  <a:pt x="634746" y="34290"/>
                </a:lnTo>
                <a:lnTo>
                  <a:pt x="631229" y="30186"/>
                </a:lnTo>
                <a:lnTo>
                  <a:pt x="630174" y="31242"/>
                </a:lnTo>
                <a:lnTo>
                  <a:pt x="628924" y="31242"/>
                </a:lnTo>
                <a:lnTo>
                  <a:pt x="634746" y="37306"/>
                </a:lnTo>
                <a:close/>
              </a:path>
              <a:path w="654684" h="60325">
                <a:moveTo>
                  <a:pt x="635508" y="38100"/>
                </a:moveTo>
                <a:lnTo>
                  <a:pt x="635508" y="22860"/>
                </a:lnTo>
                <a:lnTo>
                  <a:pt x="629655" y="28956"/>
                </a:lnTo>
                <a:lnTo>
                  <a:pt x="630174" y="28956"/>
                </a:lnTo>
                <a:lnTo>
                  <a:pt x="631229" y="30186"/>
                </a:lnTo>
                <a:lnTo>
                  <a:pt x="634746" y="26670"/>
                </a:lnTo>
                <a:lnTo>
                  <a:pt x="634746" y="37306"/>
                </a:lnTo>
                <a:lnTo>
                  <a:pt x="635508" y="38100"/>
                </a:lnTo>
                <a:close/>
              </a:path>
              <a:path w="654684" h="60325">
                <a:moveTo>
                  <a:pt x="634746" y="34290"/>
                </a:moveTo>
                <a:lnTo>
                  <a:pt x="634746" y="26670"/>
                </a:lnTo>
                <a:lnTo>
                  <a:pt x="631229" y="30186"/>
                </a:lnTo>
                <a:lnTo>
                  <a:pt x="634746" y="34290"/>
                </a:lnTo>
                <a:close/>
              </a:path>
            </a:pathLst>
          </a:custGeom>
          <a:solidFill>
            <a:srgbClr val="1D7411"/>
          </a:solidFill>
        </p:spPr>
        <p:txBody>
          <a:bodyPr wrap="square" lIns="0" tIns="0" rIns="0" bIns="0" rtlCol="0"/>
          <a:lstStyle/>
          <a:p>
            <a:endParaRPr sz="1588"/>
          </a:p>
        </p:txBody>
      </p:sp>
      <p:sp>
        <p:nvSpPr>
          <p:cNvPr id="22" name="object 22"/>
          <p:cNvSpPr/>
          <p:nvPr/>
        </p:nvSpPr>
        <p:spPr>
          <a:xfrm>
            <a:off x="9358256" y="3297891"/>
            <a:ext cx="922467" cy="192292"/>
          </a:xfrm>
          <a:prstGeom prst="rect">
            <a:avLst/>
          </a:prstGeom>
          <a:blipFill>
            <a:blip r:embed="rId6" cstate="print"/>
            <a:stretch>
              <a:fillRect/>
            </a:stretch>
          </a:blipFill>
        </p:spPr>
        <p:txBody>
          <a:bodyPr wrap="square" lIns="0" tIns="0" rIns="0" bIns="0" rtlCol="0"/>
          <a:lstStyle/>
          <a:p>
            <a:endParaRPr sz="1588"/>
          </a:p>
        </p:txBody>
      </p:sp>
      <p:sp>
        <p:nvSpPr>
          <p:cNvPr id="23" name="object 23"/>
          <p:cNvSpPr/>
          <p:nvPr/>
        </p:nvSpPr>
        <p:spPr>
          <a:xfrm>
            <a:off x="2911063" y="1803250"/>
            <a:ext cx="590998" cy="167415"/>
          </a:xfrm>
          <a:prstGeom prst="rect">
            <a:avLst/>
          </a:prstGeom>
          <a:blipFill>
            <a:blip r:embed="rId7" cstate="print"/>
            <a:stretch>
              <a:fillRect/>
            </a:stretch>
          </a:blipFill>
        </p:spPr>
        <p:txBody>
          <a:bodyPr wrap="square" lIns="0" tIns="0" rIns="0" bIns="0" rtlCol="0"/>
          <a:lstStyle/>
          <a:p>
            <a:endParaRPr sz="1588"/>
          </a:p>
        </p:txBody>
      </p:sp>
      <p:sp>
        <p:nvSpPr>
          <p:cNvPr id="24" name="object 24"/>
          <p:cNvSpPr txBox="1"/>
          <p:nvPr/>
        </p:nvSpPr>
        <p:spPr>
          <a:xfrm>
            <a:off x="5197287" y="4066061"/>
            <a:ext cx="846044" cy="108619"/>
          </a:xfrm>
          <a:prstGeom prst="rect">
            <a:avLst/>
          </a:prstGeom>
        </p:spPr>
        <p:txBody>
          <a:bodyPr vert="horz" wrap="square" lIns="0" tIns="0" rIns="0" bIns="0" rtlCol="0">
            <a:spAutoFit/>
          </a:bodyPr>
          <a:lstStyle/>
          <a:p>
            <a:pPr marL="11206"/>
            <a:r>
              <a:rPr sz="706" spc="4" dirty="0">
                <a:solidFill>
                  <a:srgbClr val="002060"/>
                </a:solidFill>
                <a:latin typeface="Arial"/>
                <a:cs typeface="Arial"/>
              </a:rPr>
              <a:t>Accou</a:t>
            </a:r>
            <a:r>
              <a:rPr sz="706" spc="-4" dirty="0">
                <a:solidFill>
                  <a:srgbClr val="002060"/>
                </a:solidFill>
                <a:latin typeface="Arial"/>
                <a:cs typeface="Arial"/>
              </a:rPr>
              <a:t>n</a:t>
            </a:r>
            <a:r>
              <a:rPr sz="706" dirty="0">
                <a:solidFill>
                  <a:srgbClr val="002060"/>
                </a:solidFill>
                <a:latin typeface="Arial"/>
                <a:cs typeface="Arial"/>
              </a:rPr>
              <a:t>tin</a:t>
            </a:r>
            <a:r>
              <a:rPr sz="706" spc="9" dirty="0">
                <a:solidFill>
                  <a:srgbClr val="002060"/>
                </a:solidFill>
                <a:latin typeface="Arial"/>
                <a:cs typeface="Arial"/>
              </a:rPr>
              <a:t>g</a:t>
            </a:r>
            <a:r>
              <a:rPr sz="706" spc="-22" dirty="0">
                <a:solidFill>
                  <a:srgbClr val="002060"/>
                </a:solidFill>
                <a:latin typeface="Arial"/>
                <a:cs typeface="Arial"/>
              </a:rPr>
              <a:t> </a:t>
            </a:r>
            <a:r>
              <a:rPr sz="706" spc="4" dirty="0">
                <a:solidFill>
                  <a:srgbClr val="002060"/>
                </a:solidFill>
                <a:latin typeface="Arial"/>
                <a:cs typeface="Arial"/>
              </a:rPr>
              <a:t>Platform</a:t>
            </a:r>
            <a:endParaRPr sz="706">
              <a:latin typeface="Arial"/>
              <a:cs typeface="Arial"/>
            </a:endParaRPr>
          </a:p>
        </p:txBody>
      </p:sp>
      <p:sp>
        <p:nvSpPr>
          <p:cNvPr id="25" name="object 25"/>
          <p:cNvSpPr txBox="1"/>
          <p:nvPr/>
        </p:nvSpPr>
        <p:spPr>
          <a:xfrm>
            <a:off x="7861824" y="3852925"/>
            <a:ext cx="332254" cy="108619"/>
          </a:xfrm>
          <a:prstGeom prst="rect">
            <a:avLst/>
          </a:prstGeom>
        </p:spPr>
        <p:txBody>
          <a:bodyPr vert="horz" wrap="square" lIns="0" tIns="0" rIns="0" bIns="0" rtlCol="0">
            <a:spAutoFit/>
          </a:bodyPr>
          <a:lstStyle/>
          <a:p>
            <a:pPr marL="11206"/>
            <a:r>
              <a:rPr sz="706" spc="4" dirty="0">
                <a:solidFill>
                  <a:srgbClr val="002060"/>
                </a:solidFill>
                <a:latin typeface="Arial"/>
                <a:cs typeface="Arial"/>
              </a:rPr>
              <a:t>Bill </a:t>
            </a:r>
            <a:r>
              <a:rPr sz="706" spc="9" dirty="0">
                <a:solidFill>
                  <a:srgbClr val="002060"/>
                </a:solidFill>
                <a:latin typeface="Arial"/>
                <a:cs typeface="Arial"/>
              </a:rPr>
              <a:t>Pay</a:t>
            </a:r>
            <a:endParaRPr sz="706">
              <a:latin typeface="Arial"/>
              <a:cs typeface="Arial"/>
            </a:endParaRPr>
          </a:p>
        </p:txBody>
      </p:sp>
      <p:sp>
        <p:nvSpPr>
          <p:cNvPr id="26" name="object 26"/>
          <p:cNvSpPr txBox="1"/>
          <p:nvPr/>
        </p:nvSpPr>
        <p:spPr>
          <a:xfrm>
            <a:off x="9619352" y="3814605"/>
            <a:ext cx="605678" cy="269433"/>
          </a:xfrm>
          <a:prstGeom prst="rect">
            <a:avLst/>
          </a:prstGeom>
        </p:spPr>
        <p:txBody>
          <a:bodyPr vert="horz" wrap="square" lIns="0" tIns="0" rIns="0" bIns="0" rtlCol="0">
            <a:spAutoFit/>
          </a:bodyPr>
          <a:lstStyle/>
          <a:p>
            <a:pPr marL="11206" marR="4483" indent="101419">
              <a:lnSpc>
                <a:spcPct val="123800"/>
              </a:lnSpc>
            </a:pPr>
            <a:r>
              <a:rPr sz="706" spc="9" dirty="0">
                <a:solidFill>
                  <a:srgbClr val="002060"/>
                </a:solidFill>
                <a:latin typeface="Arial"/>
                <a:cs typeface="Arial"/>
              </a:rPr>
              <a:t>Ve</a:t>
            </a:r>
            <a:r>
              <a:rPr sz="706" spc="4" dirty="0">
                <a:solidFill>
                  <a:srgbClr val="002060"/>
                </a:solidFill>
                <a:latin typeface="Arial"/>
                <a:cs typeface="Arial"/>
              </a:rPr>
              <a:t>ndor’s</a:t>
            </a:r>
            <a:r>
              <a:rPr sz="706" spc="9" dirty="0">
                <a:solidFill>
                  <a:srgbClr val="002060"/>
                </a:solidFill>
                <a:latin typeface="Arial"/>
                <a:cs typeface="Arial"/>
              </a:rPr>
              <a:t> get</a:t>
            </a:r>
            <a:r>
              <a:rPr sz="706" spc="-13" dirty="0">
                <a:solidFill>
                  <a:srgbClr val="002060"/>
                </a:solidFill>
                <a:latin typeface="Arial"/>
                <a:cs typeface="Arial"/>
              </a:rPr>
              <a:t> </a:t>
            </a:r>
            <a:r>
              <a:rPr sz="706" spc="9" dirty="0">
                <a:solidFill>
                  <a:srgbClr val="002060"/>
                </a:solidFill>
                <a:latin typeface="Arial"/>
                <a:cs typeface="Arial"/>
              </a:rPr>
              <a:t>paid</a:t>
            </a:r>
            <a:r>
              <a:rPr sz="706" spc="-22" dirty="0">
                <a:solidFill>
                  <a:srgbClr val="002060"/>
                </a:solidFill>
                <a:latin typeface="Arial"/>
                <a:cs typeface="Arial"/>
              </a:rPr>
              <a:t> </a:t>
            </a:r>
            <a:r>
              <a:rPr sz="706" spc="9" dirty="0">
                <a:solidFill>
                  <a:srgbClr val="002060"/>
                </a:solidFill>
                <a:latin typeface="Arial"/>
                <a:cs typeface="Arial"/>
              </a:rPr>
              <a:t>faster</a:t>
            </a:r>
            <a:endParaRPr sz="706">
              <a:latin typeface="Arial"/>
              <a:cs typeface="Arial"/>
            </a:endParaRPr>
          </a:p>
        </p:txBody>
      </p:sp>
      <p:sp>
        <p:nvSpPr>
          <p:cNvPr id="27" name="object 27"/>
          <p:cNvSpPr txBox="1"/>
          <p:nvPr/>
        </p:nvSpPr>
        <p:spPr>
          <a:xfrm>
            <a:off x="5398315" y="2332740"/>
            <a:ext cx="833156" cy="269433"/>
          </a:xfrm>
          <a:prstGeom prst="rect">
            <a:avLst/>
          </a:prstGeom>
        </p:spPr>
        <p:txBody>
          <a:bodyPr vert="horz" wrap="square" lIns="0" tIns="0" rIns="0" bIns="0" rtlCol="0">
            <a:spAutoFit/>
          </a:bodyPr>
          <a:lstStyle/>
          <a:p>
            <a:pPr marL="163615" marR="4483" indent="-152968">
              <a:lnSpc>
                <a:spcPct val="123800"/>
              </a:lnSpc>
            </a:pPr>
            <a:r>
              <a:rPr sz="706" spc="9" dirty="0">
                <a:solidFill>
                  <a:srgbClr val="002060"/>
                </a:solidFill>
                <a:latin typeface="Arial"/>
                <a:cs typeface="Arial"/>
              </a:rPr>
              <a:t>Ba</a:t>
            </a:r>
            <a:r>
              <a:rPr sz="706" spc="4" dirty="0">
                <a:solidFill>
                  <a:srgbClr val="002060"/>
                </a:solidFill>
                <a:latin typeface="Arial"/>
                <a:cs typeface="Arial"/>
              </a:rPr>
              <a:t>n</a:t>
            </a:r>
            <a:r>
              <a:rPr sz="706" spc="9" dirty="0">
                <a:solidFill>
                  <a:srgbClr val="002060"/>
                </a:solidFill>
                <a:latin typeface="Arial"/>
                <a:cs typeface="Arial"/>
              </a:rPr>
              <a:t>k</a:t>
            </a:r>
            <a:r>
              <a:rPr sz="706" spc="-13" dirty="0">
                <a:solidFill>
                  <a:srgbClr val="002060"/>
                </a:solidFill>
                <a:latin typeface="Arial"/>
                <a:cs typeface="Arial"/>
              </a:rPr>
              <a:t> </a:t>
            </a:r>
            <a:r>
              <a:rPr sz="706" spc="9" dirty="0">
                <a:solidFill>
                  <a:srgbClr val="002060"/>
                </a:solidFill>
                <a:latin typeface="Arial"/>
                <a:cs typeface="Arial"/>
              </a:rPr>
              <a:t>Rec</a:t>
            </a:r>
            <a:r>
              <a:rPr sz="706" spc="4" dirty="0">
                <a:solidFill>
                  <a:srgbClr val="002060"/>
                </a:solidFill>
                <a:latin typeface="Arial"/>
                <a:cs typeface="Arial"/>
              </a:rPr>
              <a:t>oncil</a:t>
            </a:r>
            <a:r>
              <a:rPr sz="706" dirty="0">
                <a:solidFill>
                  <a:srgbClr val="002060"/>
                </a:solidFill>
                <a:latin typeface="Arial"/>
                <a:cs typeface="Arial"/>
              </a:rPr>
              <a:t>iat</a:t>
            </a:r>
            <a:r>
              <a:rPr sz="706" spc="4" dirty="0">
                <a:solidFill>
                  <a:srgbClr val="002060"/>
                </a:solidFill>
                <a:latin typeface="Arial"/>
                <a:cs typeface="Arial"/>
              </a:rPr>
              <a:t>io</a:t>
            </a:r>
            <a:r>
              <a:rPr sz="706" spc="9" dirty="0">
                <a:solidFill>
                  <a:srgbClr val="002060"/>
                </a:solidFill>
                <a:latin typeface="Arial"/>
                <a:cs typeface="Arial"/>
              </a:rPr>
              <a:t>n streamli</a:t>
            </a:r>
            <a:r>
              <a:rPr sz="706" spc="4" dirty="0">
                <a:solidFill>
                  <a:srgbClr val="002060"/>
                </a:solidFill>
                <a:latin typeface="Arial"/>
                <a:cs typeface="Arial"/>
              </a:rPr>
              <a:t>n</a:t>
            </a:r>
            <a:r>
              <a:rPr sz="706" spc="9" dirty="0">
                <a:solidFill>
                  <a:srgbClr val="002060"/>
                </a:solidFill>
                <a:latin typeface="Arial"/>
                <a:cs typeface="Arial"/>
              </a:rPr>
              <a:t>e</a:t>
            </a:r>
            <a:endParaRPr sz="706">
              <a:latin typeface="Arial"/>
              <a:cs typeface="Arial"/>
            </a:endParaRPr>
          </a:p>
        </p:txBody>
      </p:sp>
      <p:sp>
        <p:nvSpPr>
          <p:cNvPr id="28" name="object 28"/>
          <p:cNvSpPr/>
          <p:nvPr/>
        </p:nvSpPr>
        <p:spPr>
          <a:xfrm>
            <a:off x="4029859" y="3946040"/>
            <a:ext cx="663388" cy="439831"/>
          </a:xfrm>
          <a:custGeom>
            <a:avLst/>
            <a:gdLst/>
            <a:ahLst/>
            <a:cxnLst/>
            <a:rect l="l" t="t" r="r" b="b"/>
            <a:pathLst>
              <a:path w="751839" h="498475">
                <a:moveTo>
                  <a:pt x="700277" y="73248"/>
                </a:moveTo>
                <a:lnTo>
                  <a:pt x="700277" y="19050"/>
                </a:lnTo>
                <a:lnTo>
                  <a:pt x="0" y="459486"/>
                </a:lnTo>
                <a:lnTo>
                  <a:pt x="24383" y="498348"/>
                </a:lnTo>
                <a:lnTo>
                  <a:pt x="700277" y="73248"/>
                </a:lnTo>
                <a:close/>
              </a:path>
              <a:path w="751839" h="498475">
                <a:moveTo>
                  <a:pt x="751331" y="13716"/>
                </a:moveTo>
                <a:lnTo>
                  <a:pt x="688085" y="0"/>
                </a:lnTo>
                <a:lnTo>
                  <a:pt x="700277" y="19050"/>
                </a:lnTo>
                <a:lnTo>
                  <a:pt x="700277" y="73248"/>
                </a:lnTo>
                <a:lnTo>
                  <a:pt x="724661" y="57912"/>
                </a:lnTo>
                <a:lnTo>
                  <a:pt x="736853" y="76962"/>
                </a:lnTo>
                <a:lnTo>
                  <a:pt x="751331" y="13716"/>
                </a:lnTo>
                <a:close/>
              </a:path>
            </a:pathLst>
          </a:custGeom>
          <a:solidFill>
            <a:srgbClr val="6B6C72"/>
          </a:solidFill>
        </p:spPr>
        <p:txBody>
          <a:bodyPr wrap="square" lIns="0" tIns="0" rIns="0" bIns="0" rtlCol="0"/>
          <a:lstStyle/>
          <a:p>
            <a:endParaRPr sz="1588"/>
          </a:p>
        </p:txBody>
      </p:sp>
      <p:sp>
        <p:nvSpPr>
          <p:cNvPr id="29" name="object 29"/>
          <p:cNvSpPr/>
          <p:nvPr/>
        </p:nvSpPr>
        <p:spPr>
          <a:xfrm>
            <a:off x="4017084" y="3931920"/>
            <a:ext cx="686921" cy="466725"/>
          </a:xfrm>
          <a:custGeom>
            <a:avLst/>
            <a:gdLst/>
            <a:ahLst/>
            <a:cxnLst/>
            <a:rect l="l" t="t" r="r" b="b"/>
            <a:pathLst>
              <a:path w="778510" h="528954">
                <a:moveTo>
                  <a:pt x="729233" y="38099"/>
                </a:moveTo>
                <a:lnTo>
                  <a:pt x="725201" y="31613"/>
                </a:lnTo>
                <a:lnTo>
                  <a:pt x="708902" y="27882"/>
                </a:lnTo>
                <a:lnTo>
                  <a:pt x="705611" y="40385"/>
                </a:lnTo>
                <a:lnTo>
                  <a:pt x="700208" y="31707"/>
                </a:lnTo>
                <a:lnTo>
                  <a:pt x="0" y="472439"/>
                </a:lnTo>
                <a:lnTo>
                  <a:pt x="20573" y="504833"/>
                </a:lnTo>
                <a:lnTo>
                  <a:pt x="20573" y="484631"/>
                </a:lnTo>
                <a:lnTo>
                  <a:pt x="23621" y="470153"/>
                </a:lnTo>
                <a:lnTo>
                  <a:pt x="29268" y="479153"/>
                </a:lnTo>
                <a:lnTo>
                  <a:pt x="729233" y="38099"/>
                </a:lnTo>
                <a:close/>
              </a:path>
              <a:path w="778510" h="528954">
                <a:moveTo>
                  <a:pt x="29268" y="479153"/>
                </a:moveTo>
                <a:lnTo>
                  <a:pt x="23621" y="470153"/>
                </a:lnTo>
                <a:lnTo>
                  <a:pt x="20573" y="484631"/>
                </a:lnTo>
                <a:lnTo>
                  <a:pt x="29268" y="479153"/>
                </a:lnTo>
                <a:close/>
              </a:path>
              <a:path w="778510" h="528954">
                <a:moveTo>
                  <a:pt x="42194" y="499754"/>
                </a:moveTo>
                <a:lnTo>
                  <a:pt x="29268" y="479153"/>
                </a:lnTo>
                <a:lnTo>
                  <a:pt x="20573" y="484631"/>
                </a:lnTo>
                <a:lnTo>
                  <a:pt x="20573" y="504833"/>
                </a:lnTo>
                <a:lnTo>
                  <a:pt x="33527" y="525228"/>
                </a:lnTo>
                <a:lnTo>
                  <a:pt x="33527" y="505205"/>
                </a:lnTo>
                <a:lnTo>
                  <a:pt x="42194" y="499754"/>
                </a:lnTo>
                <a:close/>
              </a:path>
              <a:path w="778510" h="528954">
                <a:moveTo>
                  <a:pt x="48005" y="509015"/>
                </a:moveTo>
                <a:lnTo>
                  <a:pt x="42194" y="499754"/>
                </a:lnTo>
                <a:lnTo>
                  <a:pt x="33527" y="505205"/>
                </a:lnTo>
                <a:lnTo>
                  <a:pt x="48005" y="509015"/>
                </a:lnTo>
                <a:close/>
              </a:path>
              <a:path w="778510" h="528954">
                <a:moveTo>
                  <a:pt x="48005" y="521145"/>
                </a:moveTo>
                <a:lnTo>
                  <a:pt x="48005" y="509015"/>
                </a:lnTo>
                <a:lnTo>
                  <a:pt x="33527" y="505205"/>
                </a:lnTo>
                <a:lnTo>
                  <a:pt x="33527" y="525228"/>
                </a:lnTo>
                <a:lnTo>
                  <a:pt x="35813" y="528827"/>
                </a:lnTo>
                <a:lnTo>
                  <a:pt x="48005" y="521145"/>
                </a:lnTo>
                <a:close/>
              </a:path>
              <a:path w="778510" h="528954">
                <a:moveTo>
                  <a:pt x="746694" y="66383"/>
                </a:moveTo>
                <a:lnTo>
                  <a:pt x="742187" y="59435"/>
                </a:lnTo>
                <a:lnTo>
                  <a:pt x="42194" y="499754"/>
                </a:lnTo>
                <a:lnTo>
                  <a:pt x="48005" y="509015"/>
                </a:lnTo>
                <a:lnTo>
                  <a:pt x="48005" y="521145"/>
                </a:lnTo>
                <a:lnTo>
                  <a:pt x="729995" y="91418"/>
                </a:lnTo>
                <a:lnTo>
                  <a:pt x="729995" y="79247"/>
                </a:lnTo>
                <a:lnTo>
                  <a:pt x="743297" y="82048"/>
                </a:lnTo>
                <a:lnTo>
                  <a:pt x="746694" y="66383"/>
                </a:lnTo>
                <a:close/>
              </a:path>
              <a:path w="778510" h="528954">
                <a:moveTo>
                  <a:pt x="778001" y="22097"/>
                </a:moveTo>
                <a:lnTo>
                  <a:pt x="680465" y="0"/>
                </a:lnTo>
                <a:lnTo>
                  <a:pt x="700208" y="31707"/>
                </a:lnTo>
                <a:lnTo>
                  <a:pt x="700277" y="25907"/>
                </a:lnTo>
                <a:lnTo>
                  <a:pt x="711707" y="9905"/>
                </a:lnTo>
                <a:lnTo>
                  <a:pt x="725201" y="31613"/>
                </a:lnTo>
                <a:lnTo>
                  <a:pt x="752862" y="37945"/>
                </a:lnTo>
                <a:lnTo>
                  <a:pt x="755141" y="27431"/>
                </a:lnTo>
                <a:lnTo>
                  <a:pt x="763523" y="40385"/>
                </a:lnTo>
                <a:lnTo>
                  <a:pt x="763523" y="86500"/>
                </a:lnTo>
                <a:lnTo>
                  <a:pt x="778001" y="22097"/>
                </a:lnTo>
                <a:close/>
              </a:path>
              <a:path w="778510" h="528954">
                <a:moveTo>
                  <a:pt x="708902" y="27882"/>
                </a:moveTo>
                <a:lnTo>
                  <a:pt x="706983" y="27442"/>
                </a:lnTo>
                <a:lnTo>
                  <a:pt x="700208" y="31707"/>
                </a:lnTo>
                <a:lnTo>
                  <a:pt x="705611" y="40385"/>
                </a:lnTo>
                <a:lnTo>
                  <a:pt x="708902" y="27882"/>
                </a:lnTo>
                <a:close/>
              </a:path>
              <a:path w="778510" h="528954">
                <a:moveTo>
                  <a:pt x="725201" y="31613"/>
                </a:moveTo>
                <a:lnTo>
                  <a:pt x="711707" y="9905"/>
                </a:lnTo>
                <a:lnTo>
                  <a:pt x="700277" y="25907"/>
                </a:lnTo>
                <a:lnTo>
                  <a:pt x="706983" y="27442"/>
                </a:lnTo>
                <a:lnTo>
                  <a:pt x="709421" y="25907"/>
                </a:lnTo>
                <a:lnTo>
                  <a:pt x="709421" y="28001"/>
                </a:lnTo>
                <a:lnTo>
                  <a:pt x="725201" y="31613"/>
                </a:lnTo>
                <a:close/>
              </a:path>
              <a:path w="778510" h="528954">
                <a:moveTo>
                  <a:pt x="706983" y="27442"/>
                </a:moveTo>
                <a:lnTo>
                  <a:pt x="700277" y="25907"/>
                </a:lnTo>
                <a:lnTo>
                  <a:pt x="700277" y="31663"/>
                </a:lnTo>
                <a:lnTo>
                  <a:pt x="706983" y="27442"/>
                </a:lnTo>
                <a:close/>
              </a:path>
              <a:path w="778510" h="528954">
                <a:moveTo>
                  <a:pt x="709421" y="25907"/>
                </a:moveTo>
                <a:lnTo>
                  <a:pt x="706983" y="27442"/>
                </a:lnTo>
                <a:lnTo>
                  <a:pt x="708902" y="27882"/>
                </a:lnTo>
                <a:lnTo>
                  <a:pt x="709421" y="25907"/>
                </a:lnTo>
                <a:close/>
              </a:path>
              <a:path w="778510" h="528954">
                <a:moveTo>
                  <a:pt x="709421" y="28001"/>
                </a:moveTo>
                <a:lnTo>
                  <a:pt x="709421" y="25907"/>
                </a:lnTo>
                <a:lnTo>
                  <a:pt x="708902" y="27882"/>
                </a:lnTo>
                <a:lnTo>
                  <a:pt x="709421" y="28001"/>
                </a:lnTo>
                <a:close/>
              </a:path>
              <a:path w="778510" h="528954">
                <a:moveTo>
                  <a:pt x="743297" y="82048"/>
                </a:moveTo>
                <a:lnTo>
                  <a:pt x="729995" y="79247"/>
                </a:lnTo>
                <a:lnTo>
                  <a:pt x="735482" y="87961"/>
                </a:lnTo>
                <a:lnTo>
                  <a:pt x="743049" y="83193"/>
                </a:lnTo>
                <a:lnTo>
                  <a:pt x="743297" y="82048"/>
                </a:lnTo>
                <a:close/>
              </a:path>
              <a:path w="778510" h="528954">
                <a:moveTo>
                  <a:pt x="735482" y="87961"/>
                </a:moveTo>
                <a:lnTo>
                  <a:pt x="729995" y="79247"/>
                </a:lnTo>
                <a:lnTo>
                  <a:pt x="729995" y="91418"/>
                </a:lnTo>
                <a:lnTo>
                  <a:pt x="735482" y="87961"/>
                </a:lnTo>
                <a:close/>
              </a:path>
              <a:path w="778510" h="528954">
                <a:moveTo>
                  <a:pt x="743049" y="83193"/>
                </a:moveTo>
                <a:lnTo>
                  <a:pt x="735482" y="87961"/>
                </a:lnTo>
                <a:lnTo>
                  <a:pt x="741426" y="97401"/>
                </a:lnTo>
                <a:lnTo>
                  <a:pt x="741426" y="90677"/>
                </a:lnTo>
                <a:lnTo>
                  <a:pt x="743049" y="83193"/>
                </a:lnTo>
                <a:close/>
              </a:path>
              <a:path w="778510" h="528954">
                <a:moveTo>
                  <a:pt x="744473" y="90190"/>
                </a:moveTo>
                <a:lnTo>
                  <a:pt x="744473" y="82295"/>
                </a:lnTo>
                <a:lnTo>
                  <a:pt x="743049" y="83193"/>
                </a:lnTo>
                <a:lnTo>
                  <a:pt x="741426" y="90677"/>
                </a:lnTo>
                <a:lnTo>
                  <a:pt x="744473" y="90190"/>
                </a:lnTo>
                <a:close/>
              </a:path>
              <a:path w="778510" h="528954">
                <a:moveTo>
                  <a:pt x="760476" y="100058"/>
                </a:moveTo>
                <a:lnTo>
                  <a:pt x="760476" y="87629"/>
                </a:lnTo>
                <a:lnTo>
                  <a:pt x="741426" y="90677"/>
                </a:lnTo>
                <a:lnTo>
                  <a:pt x="741426" y="97401"/>
                </a:lnTo>
                <a:lnTo>
                  <a:pt x="755904" y="120395"/>
                </a:lnTo>
                <a:lnTo>
                  <a:pt x="760476" y="100058"/>
                </a:lnTo>
                <a:close/>
              </a:path>
              <a:path w="778510" h="528954">
                <a:moveTo>
                  <a:pt x="744473" y="82295"/>
                </a:moveTo>
                <a:lnTo>
                  <a:pt x="743297" y="82048"/>
                </a:lnTo>
                <a:lnTo>
                  <a:pt x="743049" y="83193"/>
                </a:lnTo>
                <a:lnTo>
                  <a:pt x="744473" y="82295"/>
                </a:lnTo>
                <a:close/>
              </a:path>
              <a:path w="778510" h="528954">
                <a:moveTo>
                  <a:pt x="760476" y="87629"/>
                </a:moveTo>
                <a:lnTo>
                  <a:pt x="746694" y="66383"/>
                </a:lnTo>
                <a:lnTo>
                  <a:pt x="743297" y="82048"/>
                </a:lnTo>
                <a:lnTo>
                  <a:pt x="744473" y="82295"/>
                </a:lnTo>
                <a:lnTo>
                  <a:pt x="744473" y="90190"/>
                </a:lnTo>
                <a:lnTo>
                  <a:pt x="760476" y="87629"/>
                </a:lnTo>
                <a:close/>
              </a:path>
              <a:path w="778510" h="528954">
                <a:moveTo>
                  <a:pt x="763523" y="86500"/>
                </a:moveTo>
                <a:lnTo>
                  <a:pt x="763523" y="40385"/>
                </a:lnTo>
                <a:lnTo>
                  <a:pt x="752862" y="37945"/>
                </a:lnTo>
                <a:lnTo>
                  <a:pt x="746694" y="66383"/>
                </a:lnTo>
                <a:lnTo>
                  <a:pt x="760476" y="87629"/>
                </a:lnTo>
                <a:lnTo>
                  <a:pt x="760476" y="100058"/>
                </a:lnTo>
                <a:lnTo>
                  <a:pt x="763523" y="86500"/>
                </a:lnTo>
                <a:close/>
              </a:path>
              <a:path w="778510" h="528954">
                <a:moveTo>
                  <a:pt x="763523" y="40385"/>
                </a:moveTo>
                <a:lnTo>
                  <a:pt x="755141" y="27431"/>
                </a:lnTo>
                <a:lnTo>
                  <a:pt x="752862" y="37945"/>
                </a:lnTo>
                <a:lnTo>
                  <a:pt x="763523" y="40385"/>
                </a:lnTo>
                <a:close/>
              </a:path>
            </a:pathLst>
          </a:custGeom>
          <a:solidFill>
            <a:srgbClr val="1D7411"/>
          </a:solidFill>
        </p:spPr>
        <p:txBody>
          <a:bodyPr wrap="square" lIns="0" tIns="0" rIns="0" bIns="0" rtlCol="0"/>
          <a:lstStyle/>
          <a:p>
            <a:endParaRPr sz="1588"/>
          </a:p>
        </p:txBody>
      </p:sp>
      <p:sp>
        <p:nvSpPr>
          <p:cNvPr id="30" name="object 30"/>
          <p:cNvSpPr/>
          <p:nvPr/>
        </p:nvSpPr>
        <p:spPr>
          <a:xfrm>
            <a:off x="3792519" y="3568850"/>
            <a:ext cx="879662" cy="206187"/>
          </a:xfrm>
          <a:custGeom>
            <a:avLst/>
            <a:gdLst/>
            <a:ahLst/>
            <a:cxnLst/>
            <a:rect l="l" t="t" r="r" b="b"/>
            <a:pathLst>
              <a:path w="996950" h="233679">
                <a:moveTo>
                  <a:pt x="948690" y="67634"/>
                </a:moveTo>
                <a:lnTo>
                  <a:pt x="948690" y="22097"/>
                </a:lnTo>
                <a:lnTo>
                  <a:pt x="0" y="188975"/>
                </a:lnTo>
                <a:lnTo>
                  <a:pt x="7620" y="233171"/>
                </a:lnTo>
                <a:lnTo>
                  <a:pt x="948690" y="67634"/>
                </a:lnTo>
                <a:close/>
              </a:path>
              <a:path w="996950" h="233679">
                <a:moveTo>
                  <a:pt x="996696" y="36575"/>
                </a:moveTo>
                <a:lnTo>
                  <a:pt x="944880" y="0"/>
                </a:lnTo>
                <a:lnTo>
                  <a:pt x="948690" y="22097"/>
                </a:lnTo>
                <a:lnTo>
                  <a:pt x="948690" y="67634"/>
                </a:lnTo>
                <a:lnTo>
                  <a:pt x="956310" y="66293"/>
                </a:lnTo>
                <a:lnTo>
                  <a:pt x="960119" y="88391"/>
                </a:lnTo>
                <a:lnTo>
                  <a:pt x="996696" y="36575"/>
                </a:lnTo>
                <a:close/>
              </a:path>
            </a:pathLst>
          </a:custGeom>
          <a:solidFill>
            <a:srgbClr val="6B6C72"/>
          </a:solidFill>
        </p:spPr>
        <p:txBody>
          <a:bodyPr wrap="square" lIns="0" tIns="0" rIns="0" bIns="0" rtlCol="0"/>
          <a:lstStyle/>
          <a:p>
            <a:endParaRPr sz="1588"/>
          </a:p>
        </p:txBody>
      </p:sp>
      <p:sp>
        <p:nvSpPr>
          <p:cNvPr id="31" name="object 31"/>
          <p:cNvSpPr/>
          <p:nvPr/>
        </p:nvSpPr>
        <p:spPr>
          <a:xfrm>
            <a:off x="3781761" y="3548679"/>
            <a:ext cx="903193" cy="237004"/>
          </a:xfrm>
          <a:custGeom>
            <a:avLst/>
            <a:gdLst/>
            <a:ahLst/>
            <a:cxnLst/>
            <a:rect l="l" t="t" r="r" b="b"/>
            <a:pathLst>
              <a:path w="1023620" h="268604">
                <a:moveTo>
                  <a:pt x="973074" y="53339"/>
                </a:moveTo>
                <a:lnTo>
                  <a:pt x="971932" y="46488"/>
                </a:lnTo>
                <a:lnTo>
                  <a:pt x="958078" y="36913"/>
                </a:lnTo>
                <a:lnTo>
                  <a:pt x="950976" y="47243"/>
                </a:lnTo>
                <a:lnTo>
                  <a:pt x="949131" y="36847"/>
                </a:lnTo>
                <a:lnTo>
                  <a:pt x="0" y="203453"/>
                </a:lnTo>
                <a:lnTo>
                  <a:pt x="11430" y="268223"/>
                </a:lnTo>
                <a:lnTo>
                  <a:pt x="13715" y="267820"/>
                </a:lnTo>
                <a:lnTo>
                  <a:pt x="13716" y="222503"/>
                </a:lnTo>
                <a:lnTo>
                  <a:pt x="22860" y="210311"/>
                </a:lnTo>
                <a:lnTo>
                  <a:pt x="24660" y="220574"/>
                </a:lnTo>
                <a:lnTo>
                  <a:pt x="973074" y="53339"/>
                </a:lnTo>
                <a:close/>
              </a:path>
              <a:path w="1023620" h="268604">
                <a:moveTo>
                  <a:pt x="24660" y="220574"/>
                </a:moveTo>
                <a:lnTo>
                  <a:pt x="22860" y="210311"/>
                </a:lnTo>
                <a:lnTo>
                  <a:pt x="13716" y="222503"/>
                </a:lnTo>
                <a:lnTo>
                  <a:pt x="24660" y="220574"/>
                </a:lnTo>
                <a:close/>
              </a:path>
              <a:path w="1023620" h="268604">
                <a:moveTo>
                  <a:pt x="28688" y="243536"/>
                </a:moveTo>
                <a:lnTo>
                  <a:pt x="24660" y="220574"/>
                </a:lnTo>
                <a:lnTo>
                  <a:pt x="13716" y="222503"/>
                </a:lnTo>
                <a:lnTo>
                  <a:pt x="13715" y="267820"/>
                </a:lnTo>
                <a:lnTo>
                  <a:pt x="18287" y="267014"/>
                </a:lnTo>
                <a:lnTo>
                  <a:pt x="18288" y="245363"/>
                </a:lnTo>
                <a:lnTo>
                  <a:pt x="28688" y="243536"/>
                </a:lnTo>
                <a:close/>
              </a:path>
              <a:path w="1023620" h="268604">
                <a:moveTo>
                  <a:pt x="30480" y="253745"/>
                </a:moveTo>
                <a:lnTo>
                  <a:pt x="28688" y="243536"/>
                </a:lnTo>
                <a:lnTo>
                  <a:pt x="18288" y="245363"/>
                </a:lnTo>
                <a:lnTo>
                  <a:pt x="30480" y="253745"/>
                </a:lnTo>
                <a:close/>
              </a:path>
              <a:path w="1023620" h="268604">
                <a:moveTo>
                  <a:pt x="30480" y="264864"/>
                </a:moveTo>
                <a:lnTo>
                  <a:pt x="30480" y="253745"/>
                </a:lnTo>
                <a:lnTo>
                  <a:pt x="18288" y="245363"/>
                </a:lnTo>
                <a:lnTo>
                  <a:pt x="18287" y="267014"/>
                </a:lnTo>
                <a:lnTo>
                  <a:pt x="30480" y="264864"/>
                </a:lnTo>
                <a:close/>
              </a:path>
              <a:path w="1023620" h="268604">
                <a:moveTo>
                  <a:pt x="978360" y="84712"/>
                </a:moveTo>
                <a:lnTo>
                  <a:pt x="976884" y="76961"/>
                </a:lnTo>
                <a:lnTo>
                  <a:pt x="28688" y="243536"/>
                </a:lnTo>
                <a:lnTo>
                  <a:pt x="30480" y="253745"/>
                </a:lnTo>
                <a:lnTo>
                  <a:pt x="30480" y="264864"/>
                </a:lnTo>
                <a:lnTo>
                  <a:pt x="958596" y="101209"/>
                </a:lnTo>
                <a:lnTo>
                  <a:pt x="958596" y="90677"/>
                </a:lnTo>
                <a:lnTo>
                  <a:pt x="969067" y="97877"/>
                </a:lnTo>
                <a:lnTo>
                  <a:pt x="978360" y="84712"/>
                </a:lnTo>
                <a:close/>
              </a:path>
              <a:path w="1023620" h="268604">
                <a:moveTo>
                  <a:pt x="1023366" y="57149"/>
                </a:moveTo>
                <a:lnTo>
                  <a:pt x="942594" y="0"/>
                </a:lnTo>
                <a:lnTo>
                  <a:pt x="949131" y="36847"/>
                </a:lnTo>
                <a:lnTo>
                  <a:pt x="950976" y="36523"/>
                </a:lnTo>
                <a:lnTo>
                  <a:pt x="950976" y="32003"/>
                </a:lnTo>
                <a:lnTo>
                  <a:pt x="967740" y="21335"/>
                </a:lnTo>
                <a:lnTo>
                  <a:pt x="971932" y="46488"/>
                </a:lnTo>
                <a:lnTo>
                  <a:pt x="994386" y="62008"/>
                </a:lnTo>
                <a:lnTo>
                  <a:pt x="1000506" y="53339"/>
                </a:lnTo>
                <a:lnTo>
                  <a:pt x="1002791" y="67817"/>
                </a:lnTo>
                <a:lnTo>
                  <a:pt x="1002791" y="86620"/>
                </a:lnTo>
                <a:lnTo>
                  <a:pt x="1023366" y="57149"/>
                </a:lnTo>
                <a:close/>
              </a:path>
              <a:path w="1023620" h="268604">
                <a:moveTo>
                  <a:pt x="958078" y="36913"/>
                </a:moveTo>
                <a:lnTo>
                  <a:pt x="956190" y="35608"/>
                </a:lnTo>
                <a:lnTo>
                  <a:pt x="949131" y="36847"/>
                </a:lnTo>
                <a:lnTo>
                  <a:pt x="950976" y="47243"/>
                </a:lnTo>
                <a:lnTo>
                  <a:pt x="958078" y="36913"/>
                </a:lnTo>
                <a:close/>
              </a:path>
              <a:path w="1023620" h="268604">
                <a:moveTo>
                  <a:pt x="971932" y="46488"/>
                </a:moveTo>
                <a:lnTo>
                  <a:pt x="967740" y="21335"/>
                </a:lnTo>
                <a:lnTo>
                  <a:pt x="950976" y="32003"/>
                </a:lnTo>
                <a:lnTo>
                  <a:pt x="956190" y="35608"/>
                </a:lnTo>
                <a:lnTo>
                  <a:pt x="959358" y="35051"/>
                </a:lnTo>
                <a:lnTo>
                  <a:pt x="959358" y="37797"/>
                </a:lnTo>
                <a:lnTo>
                  <a:pt x="971932" y="46488"/>
                </a:lnTo>
                <a:close/>
              </a:path>
              <a:path w="1023620" h="268604">
                <a:moveTo>
                  <a:pt x="956190" y="35608"/>
                </a:moveTo>
                <a:lnTo>
                  <a:pt x="950976" y="32003"/>
                </a:lnTo>
                <a:lnTo>
                  <a:pt x="950976" y="36523"/>
                </a:lnTo>
                <a:lnTo>
                  <a:pt x="956190" y="35608"/>
                </a:lnTo>
                <a:close/>
              </a:path>
              <a:path w="1023620" h="268604">
                <a:moveTo>
                  <a:pt x="959358" y="35051"/>
                </a:moveTo>
                <a:lnTo>
                  <a:pt x="956190" y="35608"/>
                </a:lnTo>
                <a:lnTo>
                  <a:pt x="958078" y="36913"/>
                </a:lnTo>
                <a:lnTo>
                  <a:pt x="959358" y="35051"/>
                </a:lnTo>
                <a:close/>
              </a:path>
              <a:path w="1023620" h="268604">
                <a:moveTo>
                  <a:pt x="959358" y="37797"/>
                </a:moveTo>
                <a:lnTo>
                  <a:pt x="959358" y="35051"/>
                </a:lnTo>
                <a:lnTo>
                  <a:pt x="958078" y="36913"/>
                </a:lnTo>
                <a:lnTo>
                  <a:pt x="959358" y="37797"/>
                </a:lnTo>
                <a:close/>
              </a:path>
              <a:path w="1023620" h="268604">
                <a:moveTo>
                  <a:pt x="969067" y="97877"/>
                </a:moveTo>
                <a:lnTo>
                  <a:pt x="958596" y="90677"/>
                </a:lnTo>
                <a:lnTo>
                  <a:pt x="960407" y="100890"/>
                </a:lnTo>
                <a:lnTo>
                  <a:pt x="967869" y="99574"/>
                </a:lnTo>
                <a:lnTo>
                  <a:pt x="969067" y="97877"/>
                </a:lnTo>
                <a:close/>
              </a:path>
              <a:path w="1023620" h="268604">
                <a:moveTo>
                  <a:pt x="960407" y="100890"/>
                </a:moveTo>
                <a:lnTo>
                  <a:pt x="958596" y="90677"/>
                </a:lnTo>
                <a:lnTo>
                  <a:pt x="958596" y="101209"/>
                </a:lnTo>
                <a:lnTo>
                  <a:pt x="960407" y="100890"/>
                </a:lnTo>
                <a:close/>
              </a:path>
              <a:path w="1023620" h="268604">
                <a:moveTo>
                  <a:pt x="967869" y="99574"/>
                </a:moveTo>
                <a:lnTo>
                  <a:pt x="960407" y="100890"/>
                </a:lnTo>
                <a:lnTo>
                  <a:pt x="963930" y="120742"/>
                </a:lnTo>
                <a:lnTo>
                  <a:pt x="963930" y="105155"/>
                </a:lnTo>
                <a:lnTo>
                  <a:pt x="967869" y="99574"/>
                </a:lnTo>
                <a:close/>
              </a:path>
              <a:path w="1023620" h="268604">
                <a:moveTo>
                  <a:pt x="970788" y="106527"/>
                </a:moveTo>
                <a:lnTo>
                  <a:pt x="970788" y="99059"/>
                </a:lnTo>
                <a:lnTo>
                  <a:pt x="967869" y="99574"/>
                </a:lnTo>
                <a:lnTo>
                  <a:pt x="963930" y="105155"/>
                </a:lnTo>
                <a:lnTo>
                  <a:pt x="970788" y="106527"/>
                </a:lnTo>
                <a:close/>
              </a:path>
              <a:path w="1023620" h="268604">
                <a:moveTo>
                  <a:pt x="982980" y="115000"/>
                </a:moveTo>
                <a:lnTo>
                  <a:pt x="982980" y="108965"/>
                </a:lnTo>
                <a:lnTo>
                  <a:pt x="963930" y="105155"/>
                </a:lnTo>
                <a:lnTo>
                  <a:pt x="963930" y="120742"/>
                </a:lnTo>
                <a:lnTo>
                  <a:pt x="966978" y="137921"/>
                </a:lnTo>
                <a:lnTo>
                  <a:pt x="982980" y="115000"/>
                </a:lnTo>
                <a:close/>
              </a:path>
              <a:path w="1023620" h="268604">
                <a:moveTo>
                  <a:pt x="970788" y="99059"/>
                </a:moveTo>
                <a:lnTo>
                  <a:pt x="969067" y="97877"/>
                </a:lnTo>
                <a:lnTo>
                  <a:pt x="967869" y="99574"/>
                </a:lnTo>
                <a:lnTo>
                  <a:pt x="970788" y="99059"/>
                </a:lnTo>
                <a:close/>
              </a:path>
              <a:path w="1023620" h="268604">
                <a:moveTo>
                  <a:pt x="982980" y="108965"/>
                </a:moveTo>
                <a:lnTo>
                  <a:pt x="978360" y="84712"/>
                </a:lnTo>
                <a:lnTo>
                  <a:pt x="969067" y="97877"/>
                </a:lnTo>
                <a:lnTo>
                  <a:pt x="970788" y="99059"/>
                </a:lnTo>
                <a:lnTo>
                  <a:pt x="970788" y="106527"/>
                </a:lnTo>
                <a:lnTo>
                  <a:pt x="982980" y="108965"/>
                </a:lnTo>
                <a:close/>
              </a:path>
              <a:path w="1023620" h="268604">
                <a:moveTo>
                  <a:pt x="1002791" y="86620"/>
                </a:moveTo>
                <a:lnTo>
                  <a:pt x="1002791" y="67817"/>
                </a:lnTo>
                <a:lnTo>
                  <a:pt x="994386" y="62008"/>
                </a:lnTo>
                <a:lnTo>
                  <a:pt x="978360" y="84712"/>
                </a:lnTo>
                <a:lnTo>
                  <a:pt x="982980" y="108965"/>
                </a:lnTo>
                <a:lnTo>
                  <a:pt x="982980" y="115000"/>
                </a:lnTo>
                <a:lnTo>
                  <a:pt x="1002791" y="86620"/>
                </a:lnTo>
                <a:close/>
              </a:path>
              <a:path w="1023620" h="268604">
                <a:moveTo>
                  <a:pt x="1002791" y="67817"/>
                </a:moveTo>
                <a:lnTo>
                  <a:pt x="1000506" y="53339"/>
                </a:lnTo>
                <a:lnTo>
                  <a:pt x="994386" y="62008"/>
                </a:lnTo>
                <a:lnTo>
                  <a:pt x="1002791" y="67817"/>
                </a:lnTo>
                <a:close/>
              </a:path>
            </a:pathLst>
          </a:custGeom>
          <a:solidFill>
            <a:srgbClr val="1D7411"/>
          </a:solidFill>
        </p:spPr>
        <p:txBody>
          <a:bodyPr wrap="square" lIns="0" tIns="0" rIns="0" bIns="0" rtlCol="0"/>
          <a:lstStyle/>
          <a:p>
            <a:endParaRPr sz="1588"/>
          </a:p>
        </p:txBody>
      </p:sp>
      <p:sp>
        <p:nvSpPr>
          <p:cNvPr id="32" name="object 32"/>
          <p:cNvSpPr/>
          <p:nvPr/>
        </p:nvSpPr>
        <p:spPr>
          <a:xfrm>
            <a:off x="3719231" y="2198594"/>
            <a:ext cx="754156" cy="502584"/>
          </a:xfrm>
          <a:custGeom>
            <a:avLst/>
            <a:gdLst/>
            <a:ahLst/>
            <a:cxnLst/>
            <a:rect l="l" t="t" r="r" b="b"/>
            <a:pathLst>
              <a:path w="854710" h="569594">
                <a:moveTo>
                  <a:pt x="854202" y="284225"/>
                </a:moveTo>
                <a:lnTo>
                  <a:pt x="848610" y="238123"/>
                </a:lnTo>
                <a:lnTo>
                  <a:pt x="832420" y="194389"/>
                </a:lnTo>
                <a:lnTo>
                  <a:pt x="806511" y="153608"/>
                </a:lnTo>
                <a:lnTo>
                  <a:pt x="771759" y="116366"/>
                </a:lnTo>
                <a:lnTo>
                  <a:pt x="729043" y="83248"/>
                </a:lnTo>
                <a:lnTo>
                  <a:pt x="679240" y="54839"/>
                </a:lnTo>
                <a:lnTo>
                  <a:pt x="623229" y="31725"/>
                </a:lnTo>
                <a:lnTo>
                  <a:pt x="561886" y="14490"/>
                </a:lnTo>
                <a:lnTo>
                  <a:pt x="496090" y="3720"/>
                </a:lnTo>
                <a:lnTo>
                  <a:pt x="426720" y="0"/>
                </a:lnTo>
                <a:lnTo>
                  <a:pt x="391751" y="942"/>
                </a:lnTo>
                <a:lnTo>
                  <a:pt x="324243" y="8260"/>
                </a:lnTo>
                <a:lnTo>
                  <a:pt x="260711" y="22336"/>
                </a:lnTo>
                <a:lnTo>
                  <a:pt x="202036" y="42583"/>
                </a:lnTo>
                <a:lnTo>
                  <a:pt x="149102" y="68418"/>
                </a:lnTo>
                <a:lnTo>
                  <a:pt x="102790" y="99255"/>
                </a:lnTo>
                <a:lnTo>
                  <a:pt x="63983" y="134508"/>
                </a:lnTo>
                <a:lnTo>
                  <a:pt x="33563" y="173593"/>
                </a:lnTo>
                <a:lnTo>
                  <a:pt x="12413" y="215923"/>
                </a:lnTo>
                <a:lnTo>
                  <a:pt x="1416" y="260915"/>
                </a:lnTo>
                <a:lnTo>
                  <a:pt x="0" y="284225"/>
                </a:lnTo>
                <a:lnTo>
                  <a:pt x="1416" y="307645"/>
                </a:lnTo>
                <a:lnTo>
                  <a:pt x="12413" y="352822"/>
                </a:lnTo>
                <a:lnTo>
                  <a:pt x="33563" y="395299"/>
                </a:lnTo>
                <a:lnTo>
                  <a:pt x="63983" y="434496"/>
                </a:lnTo>
                <a:lnTo>
                  <a:pt x="102790" y="469831"/>
                </a:lnTo>
                <a:lnTo>
                  <a:pt x="149102" y="500725"/>
                </a:lnTo>
                <a:lnTo>
                  <a:pt x="202036" y="526597"/>
                </a:lnTo>
                <a:lnTo>
                  <a:pt x="260711" y="546865"/>
                </a:lnTo>
                <a:lnTo>
                  <a:pt x="324243" y="560950"/>
                </a:lnTo>
                <a:lnTo>
                  <a:pt x="391751" y="568271"/>
                </a:lnTo>
                <a:lnTo>
                  <a:pt x="426720" y="569213"/>
                </a:lnTo>
                <a:lnTo>
                  <a:pt x="461797" y="568271"/>
                </a:lnTo>
                <a:lnTo>
                  <a:pt x="529490" y="560950"/>
                </a:lnTo>
                <a:lnTo>
                  <a:pt x="593169" y="546865"/>
                </a:lnTo>
                <a:lnTo>
                  <a:pt x="651956" y="526597"/>
                </a:lnTo>
                <a:lnTo>
                  <a:pt x="704973" y="500725"/>
                </a:lnTo>
                <a:lnTo>
                  <a:pt x="751342" y="469831"/>
                </a:lnTo>
                <a:lnTo>
                  <a:pt x="790185" y="434496"/>
                </a:lnTo>
                <a:lnTo>
                  <a:pt x="820626" y="395299"/>
                </a:lnTo>
                <a:lnTo>
                  <a:pt x="841785" y="352822"/>
                </a:lnTo>
                <a:lnTo>
                  <a:pt x="852785" y="307645"/>
                </a:lnTo>
                <a:lnTo>
                  <a:pt x="854202" y="284225"/>
                </a:lnTo>
                <a:close/>
              </a:path>
            </a:pathLst>
          </a:custGeom>
          <a:solidFill>
            <a:srgbClr val="FFDE99"/>
          </a:solidFill>
        </p:spPr>
        <p:txBody>
          <a:bodyPr wrap="square" lIns="0" tIns="0" rIns="0" bIns="0" rtlCol="0"/>
          <a:lstStyle/>
          <a:p>
            <a:endParaRPr sz="1588"/>
          </a:p>
        </p:txBody>
      </p:sp>
      <p:sp>
        <p:nvSpPr>
          <p:cNvPr id="33" name="object 33"/>
          <p:cNvSpPr/>
          <p:nvPr/>
        </p:nvSpPr>
        <p:spPr>
          <a:xfrm>
            <a:off x="3709819" y="2189181"/>
            <a:ext cx="772646" cy="521074"/>
          </a:xfrm>
          <a:custGeom>
            <a:avLst/>
            <a:gdLst/>
            <a:ahLst/>
            <a:cxnLst/>
            <a:rect l="l" t="t" r="r" b="b"/>
            <a:pathLst>
              <a:path w="875664" h="590550">
                <a:moveTo>
                  <a:pt x="875538" y="294894"/>
                </a:moveTo>
                <a:lnTo>
                  <a:pt x="870204" y="249174"/>
                </a:lnTo>
                <a:lnTo>
                  <a:pt x="852550" y="201382"/>
                </a:lnTo>
                <a:lnTo>
                  <a:pt x="826093" y="158927"/>
                </a:lnTo>
                <a:lnTo>
                  <a:pt x="792182" y="121721"/>
                </a:lnTo>
                <a:lnTo>
                  <a:pt x="752167" y="89674"/>
                </a:lnTo>
                <a:lnTo>
                  <a:pt x="707397" y="62698"/>
                </a:lnTo>
                <a:lnTo>
                  <a:pt x="659224" y="40703"/>
                </a:lnTo>
                <a:lnTo>
                  <a:pt x="608996" y="23601"/>
                </a:lnTo>
                <a:lnTo>
                  <a:pt x="558064" y="11303"/>
                </a:lnTo>
                <a:lnTo>
                  <a:pt x="507777" y="3719"/>
                </a:lnTo>
                <a:lnTo>
                  <a:pt x="459486" y="762"/>
                </a:lnTo>
                <a:lnTo>
                  <a:pt x="437388" y="0"/>
                </a:lnTo>
                <a:lnTo>
                  <a:pt x="414656" y="785"/>
                </a:lnTo>
                <a:lnTo>
                  <a:pt x="367157" y="3674"/>
                </a:lnTo>
                <a:lnTo>
                  <a:pt x="316582" y="11286"/>
                </a:lnTo>
                <a:lnTo>
                  <a:pt x="265653" y="23620"/>
                </a:lnTo>
                <a:lnTo>
                  <a:pt x="215468" y="40783"/>
                </a:lnTo>
                <a:lnTo>
                  <a:pt x="167373" y="62860"/>
                </a:lnTo>
                <a:lnTo>
                  <a:pt x="122713" y="89936"/>
                </a:lnTo>
                <a:lnTo>
                  <a:pt x="82833" y="122096"/>
                </a:lnTo>
                <a:lnTo>
                  <a:pt x="49080" y="159426"/>
                </a:lnTo>
                <a:lnTo>
                  <a:pt x="22798" y="202011"/>
                </a:lnTo>
                <a:lnTo>
                  <a:pt x="5333" y="249936"/>
                </a:lnTo>
                <a:lnTo>
                  <a:pt x="0" y="295656"/>
                </a:lnTo>
                <a:lnTo>
                  <a:pt x="762" y="310896"/>
                </a:lnTo>
                <a:lnTo>
                  <a:pt x="9144" y="355854"/>
                </a:lnTo>
                <a:lnTo>
                  <a:pt x="21336" y="385573"/>
                </a:lnTo>
                <a:lnTo>
                  <a:pt x="21336" y="294894"/>
                </a:lnTo>
                <a:lnTo>
                  <a:pt x="22098" y="281178"/>
                </a:lnTo>
                <a:lnTo>
                  <a:pt x="33528" y="229816"/>
                </a:lnTo>
                <a:lnTo>
                  <a:pt x="55991" y="186046"/>
                </a:lnTo>
                <a:lnTo>
                  <a:pt x="86861" y="147648"/>
                </a:lnTo>
                <a:lnTo>
                  <a:pt x="124670" y="114527"/>
                </a:lnTo>
                <a:lnTo>
                  <a:pt x="167949" y="86588"/>
                </a:lnTo>
                <a:lnTo>
                  <a:pt x="215229" y="63737"/>
                </a:lnTo>
                <a:lnTo>
                  <a:pt x="265044" y="45880"/>
                </a:lnTo>
                <a:lnTo>
                  <a:pt x="315924" y="32921"/>
                </a:lnTo>
                <a:lnTo>
                  <a:pt x="366401" y="24767"/>
                </a:lnTo>
                <a:lnTo>
                  <a:pt x="414656" y="21338"/>
                </a:lnTo>
                <a:lnTo>
                  <a:pt x="460248" y="21390"/>
                </a:lnTo>
                <a:lnTo>
                  <a:pt x="483297" y="23031"/>
                </a:lnTo>
                <a:lnTo>
                  <a:pt x="502711" y="24380"/>
                </a:lnTo>
                <a:lnTo>
                  <a:pt x="548359" y="30738"/>
                </a:lnTo>
                <a:lnTo>
                  <a:pt x="595353" y="41519"/>
                </a:lnTo>
                <a:lnTo>
                  <a:pt x="642318" y="56737"/>
                </a:lnTo>
                <a:lnTo>
                  <a:pt x="688093" y="76532"/>
                </a:lnTo>
                <a:lnTo>
                  <a:pt x="731105" y="100904"/>
                </a:lnTo>
                <a:lnTo>
                  <a:pt x="769908" y="129888"/>
                </a:lnTo>
                <a:lnTo>
                  <a:pt x="803071" y="163524"/>
                </a:lnTo>
                <a:lnTo>
                  <a:pt x="829163" y="201850"/>
                </a:lnTo>
                <a:lnTo>
                  <a:pt x="846755" y="244908"/>
                </a:lnTo>
                <a:lnTo>
                  <a:pt x="854202" y="295656"/>
                </a:lnTo>
                <a:lnTo>
                  <a:pt x="854202" y="385468"/>
                </a:lnTo>
                <a:lnTo>
                  <a:pt x="855782" y="382381"/>
                </a:lnTo>
                <a:lnTo>
                  <a:pt x="864613" y="359507"/>
                </a:lnTo>
                <a:lnTo>
                  <a:pt x="871003" y="335424"/>
                </a:lnTo>
                <a:lnTo>
                  <a:pt x="874776" y="310134"/>
                </a:lnTo>
                <a:lnTo>
                  <a:pt x="875538" y="294894"/>
                </a:lnTo>
                <a:close/>
              </a:path>
              <a:path w="875664" h="590550">
                <a:moveTo>
                  <a:pt x="854202" y="385468"/>
                </a:moveTo>
                <a:lnTo>
                  <a:pt x="854202" y="295656"/>
                </a:lnTo>
                <a:lnTo>
                  <a:pt x="853440" y="309372"/>
                </a:lnTo>
                <a:lnTo>
                  <a:pt x="851916" y="323088"/>
                </a:lnTo>
                <a:lnTo>
                  <a:pt x="838657" y="368665"/>
                </a:lnTo>
                <a:lnTo>
                  <a:pt x="816412" y="409343"/>
                </a:lnTo>
                <a:lnTo>
                  <a:pt x="786613" y="445142"/>
                </a:lnTo>
                <a:lnTo>
                  <a:pt x="750579" y="476227"/>
                </a:lnTo>
                <a:lnTo>
                  <a:pt x="709702" y="502667"/>
                </a:lnTo>
                <a:lnTo>
                  <a:pt x="665360" y="524555"/>
                </a:lnTo>
                <a:lnTo>
                  <a:pt x="618815" y="542018"/>
                </a:lnTo>
                <a:lnTo>
                  <a:pt x="571541" y="555098"/>
                </a:lnTo>
                <a:lnTo>
                  <a:pt x="525066" y="563867"/>
                </a:lnTo>
                <a:lnTo>
                  <a:pt x="480822" y="568452"/>
                </a:lnTo>
                <a:lnTo>
                  <a:pt x="460248" y="569186"/>
                </a:lnTo>
                <a:lnTo>
                  <a:pt x="414656" y="569093"/>
                </a:lnTo>
                <a:lnTo>
                  <a:pt x="367157" y="565676"/>
                </a:lnTo>
                <a:lnTo>
                  <a:pt x="318029" y="557918"/>
                </a:lnTo>
                <a:lnTo>
                  <a:pt x="268573" y="545698"/>
                </a:lnTo>
                <a:lnTo>
                  <a:pt x="220090" y="528892"/>
                </a:lnTo>
                <a:lnTo>
                  <a:pt x="173880" y="507377"/>
                </a:lnTo>
                <a:lnTo>
                  <a:pt x="131245" y="481031"/>
                </a:lnTo>
                <a:lnTo>
                  <a:pt x="93486" y="449731"/>
                </a:lnTo>
                <a:lnTo>
                  <a:pt x="61903" y="413352"/>
                </a:lnTo>
                <a:lnTo>
                  <a:pt x="37798" y="371774"/>
                </a:lnTo>
                <a:lnTo>
                  <a:pt x="22860" y="322326"/>
                </a:lnTo>
                <a:lnTo>
                  <a:pt x="21336" y="308610"/>
                </a:lnTo>
                <a:lnTo>
                  <a:pt x="21336" y="385573"/>
                </a:lnTo>
                <a:lnTo>
                  <a:pt x="45626" y="426624"/>
                </a:lnTo>
                <a:lnTo>
                  <a:pt x="80571" y="466388"/>
                </a:lnTo>
                <a:lnTo>
                  <a:pt x="122332" y="500377"/>
                </a:lnTo>
                <a:lnTo>
                  <a:pt x="169465" y="528724"/>
                </a:lnTo>
                <a:lnTo>
                  <a:pt x="220527" y="551564"/>
                </a:lnTo>
                <a:lnTo>
                  <a:pt x="274076" y="569031"/>
                </a:lnTo>
                <a:lnTo>
                  <a:pt x="328669" y="581258"/>
                </a:lnTo>
                <a:lnTo>
                  <a:pt x="382863" y="588381"/>
                </a:lnTo>
                <a:lnTo>
                  <a:pt x="435214" y="590533"/>
                </a:lnTo>
                <a:lnTo>
                  <a:pt x="460248" y="589788"/>
                </a:lnTo>
                <a:lnTo>
                  <a:pt x="482345" y="589026"/>
                </a:lnTo>
                <a:lnTo>
                  <a:pt x="503681" y="586740"/>
                </a:lnTo>
                <a:lnTo>
                  <a:pt x="526930" y="584353"/>
                </a:lnTo>
                <a:lnTo>
                  <a:pt x="574954" y="575971"/>
                </a:lnTo>
                <a:lnTo>
                  <a:pt x="623833" y="562776"/>
                </a:lnTo>
                <a:lnTo>
                  <a:pt x="672152" y="544764"/>
                </a:lnTo>
                <a:lnTo>
                  <a:pt x="718495" y="521934"/>
                </a:lnTo>
                <a:lnTo>
                  <a:pt x="761445" y="494282"/>
                </a:lnTo>
                <a:lnTo>
                  <a:pt x="799587" y="461808"/>
                </a:lnTo>
                <a:lnTo>
                  <a:pt x="831505" y="424509"/>
                </a:lnTo>
                <a:lnTo>
                  <a:pt x="844687" y="404048"/>
                </a:lnTo>
                <a:lnTo>
                  <a:pt x="854202" y="385468"/>
                </a:lnTo>
                <a:close/>
              </a:path>
            </a:pathLst>
          </a:custGeom>
          <a:solidFill>
            <a:srgbClr val="1D7411"/>
          </a:solidFill>
        </p:spPr>
        <p:txBody>
          <a:bodyPr wrap="square" lIns="0" tIns="0" rIns="0" bIns="0" rtlCol="0"/>
          <a:lstStyle/>
          <a:p>
            <a:endParaRPr sz="1588"/>
          </a:p>
        </p:txBody>
      </p:sp>
      <p:sp>
        <p:nvSpPr>
          <p:cNvPr id="34" name="object 34"/>
          <p:cNvSpPr/>
          <p:nvPr/>
        </p:nvSpPr>
        <p:spPr>
          <a:xfrm>
            <a:off x="3880598" y="2307515"/>
            <a:ext cx="430977" cy="289111"/>
          </a:xfrm>
          <a:prstGeom prst="rect">
            <a:avLst/>
          </a:prstGeom>
          <a:blipFill>
            <a:blip r:embed="rId8" cstate="print"/>
            <a:stretch>
              <a:fillRect/>
            </a:stretch>
          </a:blipFill>
        </p:spPr>
        <p:txBody>
          <a:bodyPr wrap="square" lIns="0" tIns="0" rIns="0" bIns="0" rtlCol="0"/>
          <a:lstStyle/>
          <a:p>
            <a:endParaRPr sz="1588"/>
          </a:p>
        </p:txBody>
      </p:sp>
      <p:sp>
        <p:nvSpPr>
          <p:cNvPr id="35" name="object 35"/>
          <p:cNvSpPr/>
          <p:nvPr/>
        </p:nvSpPr>
        <p:spPr>
          <a:xfrm>
            <a:off x="2920477" y="2807074"/>
            <a:ext cx="775447" cy="564776"/>
          </a:xfrm>
          <a:custGeom>
            <a:avLst/>
            <a:gdLst/>
            <a:ahLst/>
            <a:cxnLst/>
            <a:rect l="l" t="t" r="r" b="b"/>
            <a:pathLst>
              <a:path w="878839" h="640079">
                <a:moveTo>
                  <a:pt x="878586" y="320039"/>
                </a:moveTo>
                <a:lnTo>
                  <a:pt x="872838" y="268120"/>
                </a:lnTo>
                <a:lnTo>
                  <a:pt x="856195" y="218870"/>
                </a:lnTo>
                <a:lnTo>
                  <a:pt x="829558" y="172949"/>
                </a:lnTo>
                <a:lnTo>
                  <a:pt x="793827" y="131015"/>
                </a:lnTo>
                <a:lnTo>
                  <a:pt x="749903" y="93725"/>
                </a:lnTo>
                <a:lnTo>
                  <a:pt x="698686" y="61740"/>
                </a:lnTo>
                <a:lnTo>
                  <a:pt x="641078" y="35716"/>
                </a:lnTo>
                <a:lnTo>
                  <a:pt x="577980" y="16312"/>
                </a:lnTo>
                <a:lnTo>
                  <a:pt x="510290" y="4187"/>
                </a:lnTo>
                <a:lnTo>
                  <a:pt x="438912" y="0"/>
                </a:lnTo>
                <a:lnTo>
                  <a:pt x="402926" y="1060"/>
                </a:lnTo>
                <a:lnTo>
                  <a:pt x="333465" y="9299"/>
                </a:lnTo>
                <a:lnTo>
                  <a:pt x="268104" y="25145"/>
                </a:lnTo>
                <a:lnTo>
                  <a:pt x="207751" y="47941"/>
                </a:lnTo>
                <a:lnTo>
                  <a:pt x="153308" y="77029"/>
                </a:lnTo>
                <a:lnTo>
                  <a:pt x="105683" y="111748"/>
                </a:lnTo>
                <a:lnTo>
                  <a:pt x="65780" y="151442"/>
                </a:lnTo>
                <a:lnTo>
                  <a:pt x="34504" y="195452"/>
                </a:lnTo>
                <a:lnTo>
                  <a:pt x="12761" y="243120"/>
                </a:lnTo>
                <a:lnTo>
                  <a:pt x="1455" y="293787"/>
                </a:lnTo>
                <a:lnTo>
                  <a:pt x="0" y="320039"/>
                </a:lnTo>
                <a:lnTo>
                  <a:pt x="1455" y="346292"/>
                </a:lnTo>
                <a:lnTo>
                  <a:pt x="12761" y="396959"/>
                </a:lnTo>
                <a:lnTo>
                  <a:pt x="34504" y="444626"/>
                </a:lnTo>
                <a:lnTo>
                  <a:pt x="65780" y="488637"/>
                </a:lnTo>
                <a:lnTo>
                  <a:pt x="105683" y="528331"/>
                </a:lnTo>
                <a:lnTo>
                  <a:pt x="153308" y="563050"/>
                </a:lnTo>
                <a:lnTo>
                  <a:pt x="207751" y="592138"/>
                </a:lnTo>
                <a:lnTo>
                  <a:pt x="268104" y="614933"/>
                </a:lnTo>
                <a:lnTo>
                  <a:pt x="333465" y="630780"/>
                </a:lnTo>
                <a:lnTo>
                  <a:pt x="402926" y="639019"/>
                </a:lnTo>
                <a:lnTo>
                  <a:pt x="438912" y="640079"/>
                </a:lnTo>
                <a:lnTo>
                  <a:pt x="475006" y="639019"/>
                </a:lnTo>
                <a:lnTo>
                  <a:pt x="544652" y="630780"/>
                </a:lnTo>
                <a:lnTo>
                  <a:pt x="610159" y="614933"/>
                </a:lnTo>
                <a:lnTo>
                  <a:pt x="670625" y="592138"/>
                </a:lnTo>
                <a:lnTo>
                  <a:pt x="725150" y="563050"/>
                </a:lnTo>
                <a:lnTo>
                  <a:pt x="772833" y="528331"/>
                </a:lnTo>
                <a:lnTo>
                  <a:pt x="812773" y="488637"/>
                </a:lnTo>
                <a:lnTo>
                  <a:pt x="844069" y="444626"/>
                </a:lnTo>
                <a:lnTo>
                  <a:pt x="865822" y="396959"/>
                </a:lnTo>
                <a:lnTo>
                  <a:pt x="877130" y="346292"/>
                </a:lnTo>
                <a:lnTo>
                  <a:pt x="878586" y="320039"/>
                </a:lnTo>
                <a:close/>
              </a:path>
            </a:pathLst>
          </a:custGeom>
          <a:solidFill>
            <a:srgbClr val="FFDE99"/>
          </a:solidFill>
        </p:spPr>
        <p:txBody>
          <a:bodyPr wrap="square" lIns="0" tIns="0" rIns="0" bIns="0" rtlCol="0"/>
          <a:lstStyle/>
          <a:p>
            <a:endParaRPr sz="1588"/>
          </a:p>
        </p:txBody>
      </p:sp>
      <p:sp>
        <p:nvSpPr>
          <p:cNvPr id="36" name="object 36"/>
          <p:cNvSpPr/>
          <p:nvPr/>
        </p:nvSpPr>
        <p:spPr>
          <a:xfrm>
            <a:off x="2911063" y="2797661"/>
            <a:ext cx="793376" cy="584387"/>
          </a:xfrm>
          <a:custGeom>
            <a:avLst/>
            <a:gdLst/>
            <a:ahLst/>
            <a:cxnLst/>
            <a:rect l="l" t="t" r="r" b="b"/>
            <a:pathLst>
              <a:path w="899160" h="662304">
                <a:moveTo>
                  <a:pt x="899160" y="339090"/>
                </a:moveTo>
                <a:lnTo>
                  <a:pt x="899160" y="313182"/>
                </a:lnTo>
                <a:lnTo>
                  <a:pt x="896874" y="296418"/>
                </a:lnTo>
                <a:lnTo>
                  <a:pt x="882532" y="241444"/>
                </a:lnTo>
                <a:lnTo>
                  <a:pt x="858231" y="192094"/>
                </a:lnTo>
                <a:lnTo>
                  <a:pt x="825362" y="148376"/>
                </a:lnTo>
                <a:lnTo>
                  <a:pt x="785320" y="110299"/>
                </a:lnTo>
                <a:lnTo>
                  <a:pt x="739497" y="77871"/>
                </a:lnTo>
                <a:lnTo>
                  <a:pt x="689286" y="51100"/>
                </a:lnTo>
                <a:lnTo>
                  <a:pt x="636082" y="29996"/>
                </a:lnTo>
                <a:lnTo>
                  <a:pt x="581277" y="14565"/>
                </a:lnTo>
                <a:lnTo>
                  <a:pt x="526265" y="4818"/>
                </a:lnTo>
                <a:lnTo>
                  <a:pt x="471678" y="736"/>
                </a:lnTo>
                <a:lnTo>
                  <a:pt x="449580" y="0"/>
                </a:lnTo>
                <a:lnTo>
                  <a:pt x="426720" y="762"/>
                </a:lnTo>
                <a:lnTo>
                  <a:pt x="372647" y="4867"/>
                </a:lnTo>
                <a:lnTo>
                  <a:pt x="317529" y="14640"/>
                </a:lnTo>
                <a:lnTo>
                  <a:pt x="262727" y="30083"/>
                </a:lnTo>
                <a:lnTo>
                  <a:pt x="209602" y="51199"/>
                </a:lnTo>
                <a:lnTo>
                  <a:pt x="159392" y="78071"/>
                </a:lnTo>
                <a:lnTo>
                  <a:pt x="113826" y="110460"/>
                </a:lnTo>
                <a:lnTo>
                  <a:pt x="73898" y="148611"/>
                </a:lnTo>
                <a:lnTo>
                  <a:pt x="41091" y="192447"/>
                </a:lnTo>
                <a:lnTo>
                  <a:pt x="16767" y="241968"/>
                </a:lnTo>
                <a:lnTo>
                  <a:pt x="2285" y="297180"/>
                </a:lnTo>
                <a:lnTo>
                  <a:pt x="0" y="322326"/>
                </a:lnTo>
                <a:lnTo>
                  <a:pt x="0" y="339852"/>
                </a:lnTo>
                <a:lnTo>
                  <a:pt x="2286" y="365760"/>
                </a:lnTo>
                <a:lnTo>
                  <a:pt x="5334" y="382524"/>
                </a:lnTo>
                <a:lnTo>
                  <a:pt x="13700" y="411474"/>
                </a:lnTo>
                <a:lnTo>
                  <a:pt x="20574" y="428494"/>
                </a:lnTo>
                <a:lnTo>
                  <a:pt x="20574" y="323088"/>
                </a:lnTo>
                <a:lnTo>
                  <a:pt x="22859" y="299466"/>
                </a:lnTo>
                <a:lnTo>
                  <a:pt x="37498" y="245763"/>
                </a:lnTo>
                <a:lnTo>
                  <a:pt x="62355" y="197787"/>
                </a:lnTo>
                <a:lnTo>
                  <a:pt x="95937" y="155548"/>
                </a:lnTo>
                <a:lnTo>
                  <a:pt x="136745" y="119056"/>
                </a:lnTo>
                <a:lnTo>
                  <a:pt x="183284" y="88320"/>
                </a:lnTo>
                <a:lnTo>
                  <a:pt x="234058" y="63351"/>
                </a:lnTo>
                <a:lnTo>
                  <a:pt x="287571" y="44158"/>
                </a:lnTo>
                <a:lnTo>
                  <a:pt x="342326" y="30751"/>
                </a:lnTo>
                <a:lnTo>
                  <a:pt x="396828" y="23141"/>
                </a:lnTo>
                <a:lnTo>
                  <a:pt x="444415" y="21370"/>
                </a:lnTo>
                <a:lnTo>
                  <a:pt x="472440" y="21388"/>
                </a:lnTo>
                <a:lnTo>
                  <a:pt x="518650" y="25032"/>
                </a:lnTo>
                <a:lnTo>
                  <a:pt x="569536" y="33364"/>
                </a:lnTo>
                <a:lnTo>
                  <a:pt x="620790" y="46991"/>
                </a:lnTo>
                <a:lnTo>
                  <a:pt x="671032" y="65888"/>
                </a:lnTo>
                <a:lnTo>
                  <a:pt x="718886" y="90030"/>
                </a:lnTo>
                <a:lnTo>
                  <a:pt x="763044" y="119449"/>
                </a:lnTo>
                <a:lnTo>
                  <a:pt x="801919" y="153951"/>
                </a:lnTo>
                <a:lnTo>
                  <a:pt x="834341" y="193681"/>
                </a:lnTo>
                <a:lnTo>
                  <a:pt x="858864" y="238557"/>
                </a:lnTo>
                <a:lnTo>
                  <a:pt x="874110" y="288555"/>
                </a:lnTo>
                <a:lnTo>
                  <a:pt x="878586" y="323088"/>
                </a:lnTo>
                <a:lnTo>
                  <a:pt x="878586" y="430289"/>
                </a:lnTo>
                <a:lnTo>
                  <a:pt x="883296" y="419229"/>
                </a:lnTo>
                <a:lnTo>
                  <a:pt x="891235" y="393702"/>
                </a:lnTo>
                <a:lnTo>
                  <a:pt x="896580" y="366984"/>
                </a:lnTo>
                <a:lnTo>
                  <a:pt x="899160" y="339090"/>
                </a:lnTo>
                <a:close/>
              </a:path>
              <a:path w="899160" h="662304">
                <a:moveTo>
                  <a:pt x="878586" y="430289"/>
                </a:moveTo>
                <a:lnTo>
                  <a:pt x="878586" y="339090"/>
                </a:lnTo>
                <a:lnTo>
                  <a:pt x="877824" y="346710"/>
                </a:lnTo>
                <a:lnTo>
                  <a:pt x="874227" y="373332"/>
                </a:lnTo>
                <a:lnTo>
                  <a:pt x="859094" y="422964"/>
                </a:lnTo>
                <a:lnTo>
                  <a:pt x="834556" y="467707"/>
                </a:lnTo>
                <a:lnTo>
                  <a:pt x="801919" y="507580"/>
                </a:lnTo>
                <a:lnTo>
                  <a:pt x="762933" y="542174"/>
                </a:lnTo>
                <a:lnTo>
                  <a:pt x="718683" y="571722"/>
                </a:lnTo>
                <a:lnTo>
                  <a:pt x="670696" y="596028"/>
                </a:lnTo>
                <a:lnTo>
                  <a:pt x="620390" y="615006"/>
                </a:lnTo>
                <a:lnTo>
                  <a:pt x="569181" y="628565"/>
                </a:lnTo>
                <a:lnTo>
                  <a:pt x="518650" y="636598"/>
                </a:lnTo>
                <a:lnTo>
                  <a:pt x="471678" y="640080"/>
                </a:lnTo>
                <a:lnTo>
                  <a:pt x="449580" y="640842"/>
                </a:lnTo>
                <a:lnTo>
                  <a:pt x="426720" y="640529"/>
                </a:lnTo>
                <a:lnTo>
                  <a:pt x="371741" y="635828"/>
                </a:lnTo>
                <a:lnTo>
                  <a:pt x="318407" y="625833"/>
                </a:lnTo>
                <a:lnTo>
                  <a:pt x="265502" y="610472"/>
                </a:lnTo>
                <a:lnTo>
                  <a:pt x="214386" y="589707"/>
                </a:lnTo>
                <a:lnTo>
                  <a:pt x="166417" y="563499"/>
                </a:lnTo>
                <a:lnTo>
                  <a:pt x="122952" y="531811"/>
                </a:lnTo>
                <a:lnTo>
                  <a:pt x="85350" y="494604"/>
                </a:lnTo>
                <a:lnTo>
                  <a:pt x="54969" y="451839"/>
                </a:lnTo>
                <a:lnTo>
                  <a:pt x="33167" y="403479"/>
                </a:lnTo>
                <a:lnTo>
                  <a:pt x="22860" y="361950"/>
                </a:lnTo>
                <a:lnTo>
                  <a:pt x="20574" y="338328"/>
                </a:lnTo>
                <a:lnTo>
                  <a:pt x="20574" y="428494"/>
                </a:lnTo>
                <a:lnTo>
                  <a:pt x="38244" y="464476"/>
                </a:lnTo>
                <a:lnTo>
                  <a:pt x="71997" y="511009"/>
                </a:lnTo>
                <a:lnTo>
                  <a:pt x="113508" y="551149"/>
                </a:lnTo>
                <a:lnTo>
                  <a:pt x="161331" y="584971"/>
                </a:lnTo>
                <a:lnTo>
                  <a:pt x="214016" y="612550"/>
                </a:lnTo>
                <a:lnTo>
                  <a:pt x="270116" y="633961"/>
                </a:lnTo>
                <a:lnTo>
                  <a:pt x="328181" y="649280"/>
                </a:lnTo>
                <a:lnTo>
                  <a:pt x="386764" y="658581"/>
                </a:lnTo>
                <a:lnTo>
                  <a:pt x="444415" y="661941"/>
                </a:lnTo>
                <a:lnTo>
                  <a:pt x="472440" y="661416"/>
                </a:lnTo>
                <a:lnTo>
                  <a:pt x="518650" y="657545"/>
                </a:lnTo>
                <a:lnTo>
                  <a:pt x="569924" y="649851"/>
                </a:lnTo>
                <a:lnTo>
                  <a:pt x="622321" y="636444"/>
                </a:lnTo>
                <a:lnTo>
                  <a:pt x="673974" y="617497"/>
                </a:lnTo>
                <a:lnTo>
                  <a:pt x="723509" y="593121"/>
                </a:lnTo>
                <a:lnTo>
                  <a:pt x="769548" y="563427"/>
                </a:lnTo>
                <a:lnTo>
                  <a:pt x="810716" y="528527"/>
                </a:lnTo>
                <a:lnTo>
                  <a:pt x="845637" y="488532"/>
                </a:lnTo>
                <a:lnTo>
                  <a:pt x="872936" y="443553"/>
                </a:lnTo>
                <a:lnTo>
                  <a:pt x="878586" y="430289"/>
                </a:lnTo>
                <a:close/>
              </a:path>
            </a:pathLst>
          </a:custGeom>
          <a:solidFill>
            <a:srgbClr val="1D7411"/>
          </a:solidFill>
        </p:spPr>
        <p:txBody>
          <a:bodyPr wrap="square" lIns="0" tIns="0" rIns="0" bIns="0" rtlCol="0"/>
          <a:lstStyle/>
          <a:p>
            <a:endParaRPr sz="1588"/>
          </a:p>
        </p:txBody>
      </p:sp>
      <p:sp>
        <p:nvSpPr>
          <p:cNvPr id="37" name="object 37"/>
          <p:cNvSpPr/>
          <p:nvPr/>
        </p:nvSpPr>
        <p:spPr>
          <a:xfrm>
            <a:off x="3850342" y="3106943"/>
            <a:ext cx="880222" cy="229721"/>
          </a:xfrm>
          <a:custGeom>
            <a:avLst/>
            <a:gdLst/>
            <a:ahLst/>
            <a:cxnLst/>
            <a:rect l="l" t="t" r="r" b="b"/>
            <a:pathLst>
              <a:path w="997585" h="260350">
                <a:moveTo>
                  <a:pt x="997458" y="229361"/>
                </a:moveTo>
                <a:lnTo>
                  <a:pt x="966978" y="182117"/>
                </a:lnTo>
                <a:lnTo>
                  <a:pt x="962406" y="201167"/>
                </a:lnTo>
                <a:lnTo>
                  <a:pt x="8381" y="0"/>
                </a:lnTo>
                <a:lnTo>
                  <a:pt x="0" y="38100"/>
                </a:lnTo>
                <a:lnTo>
                  <a:pt x="954786" y="240029"/>
                </a:lnTo>
                <a:lnTo>
                  <a:pt x="954786" y="256892"/>
                </a:lnTo>
                <a:lnTo>
                  <a:pt x="997458" y="229361"/>
                </a:lnTo>
                <a:close/>
              </a:path>
              <a:path w="997585" h="260350">
                <a:moveTo>
                  <a:pt x="954786" y="256892"/>
                </a:moveTo>
                <a:lnTo>
                  <a:pt x="954786" y="240029"/>
                </a:lnTo>
                <a:lnTo>
                  <a:pt x="950213" y="259841"/>
                </a:lnTo>
                <a:lnTo>
                  <a:pt x="954786" y="256892"/>
                </a:lnTo>
                <a:close/>
              </a:path>
            </a:pathLst>
          </a:custGeom>
          <a:solidFill>
            <a:srgbClr val="6B6C72"/>
          </a:solidFill>
        </p:spPr>
        <p:txBody>
          <a:bodyPr wrap="square" lIns="0" tIns="0" rIns="0" bIns="0" rtlCol="0"/>
          <a:lstStyle/>
          <a:p>
            <a:endParaRPr sz="1588"/>
          </a:p>
        </p:txBody>
      </p:sp>
      <p:sp>
        <p:nvSpPr>
          <p:cNvPr id="38" name="object 38"/>
          <p:cNvSpPr/>
          <p:nvPr/>
        </p:nvSpPr>
        <p:spPr>
          <a:xfrm>
            <a:off x="3839583" y="3095512"/>
            <a:ext cx="903754" cy="260537"/>
          </a:xfrm>
          <a:custGeom>
            <a:avLst/>
            <a:gdLst/>
            <a:ahLst/>
            <a:cxnLst/>
            <a:rect l="l" t="t" r="r" b="b"/>
            <a:pathLst>
              <a:path w="1024254" h="295275">
                <a:moveTo>
                  <a:pt x="966865" y="202095"/>
                </a:moveTo>
                <a:lnTo>
                  <a:pt x="12191" y="0"/>
                </a:lnTo>
                <a:lnTo>
                  <a:pt x="0" y="59436"/>
                </a:lnTo>
                <a:lnTo>
                  <a:pt x="14478" y="62500"/>
                </a:lnTo>
                <a:lnTo>
                  <a:pt x="14478" y="41148"/>
                </a:lnTo>
                <a:lnTo>
                  <a:pt x="18288" y="41954"/>
                </a:lnTo>
                <a:lnTo>
                  <a:pt x="18287" y="22860"/>
                </a:lnTo>
                <a:lnTo>
                  <a:pt x="30480" y="14478"/>
                </a:lnTo>
                <a:lnTo>
                  <a:pt x="30480" y="25440"/>
                </a:lnTo>
                <a:lnTo>
                  <a:pt x="964691" y="223204"/>
                </a:lnTo>
                <a:lnTo>
                  <a:pt x="964691" y="212598"/>
                </a:lnTo>
                <a:lnTo>
                  <a:pt x="966865" y="202095"/>
                </a:lnTo>
                <a:close/>
              </a:path>
              <a:path w="1024254" h="295275">
                <a:moveTo>
                  <a:pt x="24821" y="43337"/>
                </a:moveTo>
                <a:lnTo>
                  <a:pt x="14478" y="41148"/>
                </a:lnTo>
                <a:lnTo>
                  <a:pt x="22860" y="53340"/>
                </a:lnTo>
                <a:lnTo>
                  <a:pt x="24821" y="43337"/>
                </a:lnTo>
                <a:close/>
              </a:path>
              <a:path w="1024254" h="295275">
                <a:moveTo>
                  <a:pt x="979169" y="245364"/>
                </a:moveTo>
                <a:lnTo>
                  <a:pt x="24821" y="43337"/>
                </a:lnTo>
                <a:lnTo>
                  <a:pt x="22860" y="53340"/>
                </a:lnTo>
                <a:lnTo>
                  <a:pt x="14478" y="41148"/>
                </a:lnTo>
                <a:lnTo>
                  <a:pt x="14478" y="62500"/>
                </a:lnTo>
                <a:lnTo>
                  <a:pt x="954094" y="261408"/>
                </a:lnTo>
                <a:lnTo>
                  <a:pt x="956310" y="250698"/>
                </a:lnTo>
                <a:lnTo>
                  <a:pt x="962421" y="260143"/>
                </a:lnTo>
                <a:lnTo>
                  <a:pt x="978242" y="249769"/>
                </a:lnTo>
                <a:lnTo>
                  <a:pt x="979169" y="245364"/>
                </a:lnTo>
                <a:close/>
              </a:path>
              <a:path w="1024254" h="295275">
                <a:moveTo>
                  <a:pt x="30480" y="14478"/>
                </a:moveTo>
                <a:lnTo>
                  <a:pt x="18287" y="22860"/>
                </a:lnTo>
                <a:lnTo>
                  <a:pt x="28416" y="25004"/>
                </a:lnTo>
                <a:lnTo>
                  <a:pt x="30480" y="14478"/>
                </a:lnTo>
                <a:close/>
              </a:path>
              <a:path w="1024254" h="295275">
                <a:moveTo>
                  <a:pt x="28416" y="25004"/>
                </a:moveTo>
                <a:lnTo>
                  <a:pt x="18287" y="22860"/>
                </a:lnTo>
                <a:lnTo>
                  <a:pt x="18288" y="41954"/>
                </a:lnTo>
                <a:lnTo>
                  <a:pt x="24821" y="43337"/>
                </a:lnTo>
                <a:lnTo>
                  <a:pt x="28416" y="25004"/>
                </a:lnTo>
                <a:close/>
              </a:path>
              <a:path w="1024254" h="295275">
                <a:moveTo>
                  <a:pt x="30480" y="25440"/>
                </a:moveTo>
                <a:lnTo>
                  <a:pt x="30480" y="14478"/>
                </a:lnTo>
                <a:lnTo>
                  <a:pt x="28416" y="25004"/>
                </a:lnTo>
                <a:lnTo>
                  <a:pt x="30480" y="25440"/>
                </a:lnTo>
                <a:close/>
              </a:path>
              <a:path w="1024254" h="295275">
                <a:moveTo>
                  <a:pt x="958931" y="262432"/>
                </a:moveTo>
                <a:lnTo>
                  <a:pt x="954094" y="261408"/>
                </a:lnTo>
                <a:lnTo>
                  <a:pt x="947166" y="294894"/>
                </a:lnTo>
                <a:lnTo>
                  <a:pt x="957072" y="288518"/>
                </a:lnTo>
                <a:lnTo>
                  <a:pt x="957072" y="263652"/>
                </a:lnTo>
                <a:lnTo>
                  <a:pt x="958931" y="262432"/>
                </a:lnTo>
                <a:close/>
              </a:path>
              <a:path w="1024254" h="295275">
                <a:moveTo>
                  <a:pt x="962421" y="260143"/>
                </a:moveTo>
                <a:lnTo>
                  <a:pt x="956310" y="250698"/>
                </a:lnTo>
                <a:lnTo>
                  <a:pt x="954094" y="261408"/>
                </a:lnTo>
                <a:lnTo>
                  <a:pt x="958931" y="262432"/>
                </a:lnTo>
                <a:lnTo>
                  <a:pt x="962421" y="260143"/>
                </a:lnTo>
                <a:close/>
              </a:path>
              <a:path w="1024254" h="295275">
                <a:moveTo>
                  <a:pt x="964691" y="268731"/>
                </a:moveTo>
                <a:lnTo>
                  <a:pt x="964691" y="263652"/>
                </a:lnTo>
                <a:lnTo>
                  <a:pt x="958931" y="262432"/>
                </a:lnTo>
                <a:lnTo>
                  <a:pt x="957072" y="263652"/>
                </a:lnTo>
                <a:lnTo>
                  <a:pt x="964691" y="268731"/>
                </a:lnTo>
                <a:close/>
              </a:path>
              <a:path w="1024254" h="295275">
                <a:moveTo>
                  <a:pt x="1003554" y="258604"/>
                </a:moveTo>
                <a:lnTo>
                  <a:pt x="1003554" y="233172"/>
                </a:lnTo>
                <a:lnTo>
                  <a:pt x="1000506" y="247650"/>
                </a:lnTo>
                <a:lnTo>
                  <a:pt x="994783" y="238923"/>
                </a:lnTo>
                <a:lnTo>
                  <a:pt x="978242" y="249769"/>
                </a:lnTo>
                <a:lnTo>
                  <a:pt x="973074" y="274320"/>
                </a:lnTo>
                <a:lnTo>
                  <a:pt x="957072" y="263652"/>
                </a:lnTo>
                <a:lnTo>
                  <a:pt x="957072" y="288518"/>
                </a:lnTo>
                <a:lnTo>
                  <a:pt x="1003554" y="258604"/>
                </a:lnTo>
                <a:close/>
              </a:path>
              <a:path w="1024254" h="295275">
                <a:moveTo>
                  <a:pt x="964691" y="263652"/>
                </a:moveTo>
                <a:lnTo>
                  <a:pt x="962421" y="260143"/>
                </a:lnTo>
                <a:lnTo>
                  <a:pt x="958931" y="262432"/>
                </a:lnTo>
                <a:lnTo>
                  <a:pt x="964691" y="263652"/>
                </a:lnTo>
                <a:close/>
              </a:path>
              <a:path w="1024254" h="295275">
                <a:moveTo>
                  <a:pt x="978242" y="249769"/>
                </a:moveTo>
                <a:lnTo>
                  <a:pt x="962421" y="260143"/>
                </a:lnTo>
                <a:lnTo>
                  <a:pt x="964691" y="263652"/>
                </a:lnTo>
                <a:lnTo>
                  <a:pt x="964691" y="268731"/>
                </a:lnTo>
                <a:lnTo>
                  <a:pt x="973074" y="274320"/>
                </a:lnTo>
                <a:lnTo>
                  <a:pt x="978242" y="249769"/>
                </a:lnTo>
                <a:close/>
              </a:path>
              <a:path w="1024254" h="295275">
                <a:moveTo>
                  <a:pt x="973534" y="206518"/>
                </a:moveTo>
                <a:lnTo>
                  <a:pt x="971241" y="203021"/>
                </a:lnTo>
                <a:lnTo>
                  <a:pt x="966865" y="202095"/>
                </a:lnTo>
                <a:lnTo>
                  <a:pt x="964691" y="212598"/>
                </a:lnTo>
                <a:lnTo>
                  <a:pt x="973534" y="206518"/>
                </a:lnTo>
                <a:close/>
              </a:path>
              <a:path w="1024254" h="295275">
                <a:moveTo>
                  <a:pt x="983941" y="222389"/>
                </a:moveTo>
                <a:lnTo>
                  <a:pt x="973534" y="206518"/>
                </a:lnTo>
                <a:lnTo>
                  <a:pt x="964691" y="212598"/>
                </a:lnTo>
                <a:lnTo>
                  <a:pt x="964691" y="223204"/>
                </a:lnTo>
                <a:lnTo>
                  <a:pt x="982980" y="227076"/>
                </a:lnTo>
                <a:lnTo>
                  <a:pt x="983941" y="222389"/>
                </a:lnTo>
                <a:close/>
              </a:path>
              <a:path w="1024254" h="295275">
                <a:moveTo>
                  <a:pt x="1024128" y="245364"/>
                </a:moveTo>
                <a:lnTo>
                  <a:pt x="973836" y="168402"/>
                </a:lnTo>
                <a:lnTo>
                  <a:pt x="966865" y="202095"/>
                </a:lnTo>
                <a:lnTo>
                  <a:pt x="970026" y="202764"/>
                </a:lnTo>
                <a:lnTo>
                  <a:pt x="970026" y="201168"/>
                </a:lnTo>
                <a:lnTo>
                  <a:pt x="989076" y="197358"/>
                </a:lnTo>
                <a:lnTo>
                  <a:pt x="989076" y="230219"/>
                </a:lnTo>
                <a:lnTo>
                  <a:pt x="994783" y="238923"/>
                </a:lnTo>
                <a:lnTo>
                  <a:pt x="1003554" y="233172"/>
                </a:lnTo>
                <a:lnTo>
                  <a:pt x="1003554" y="258604"/>
                </a:lnTo>
                <a:lnTo>
                  <a:pt x="1024128" y="245364"/>
                </a:lnTo>
                <a:close/>
              </a:path>
              <a:path w="1024254" h="295275">
                <a:moveTo>
                  <a:pt x="989076" y="197358"/>
                </a:moveTo>
                <a:lnTo>
                  <a:pt x="970026" y="201168"/>
                </a:lnTo>
                <a:lnTo>
                  <a:pt x="971241" y="203021"/>
                </a:lnTo>
                <a:lnTo>
                  <a:pt x="976884" y="204216"/>
                </a:lnTo>
                <a:lnTo>
                  <a:pt x="976884" y="211626"/>
                </a:lnTo>
                <a:lnTo>
                  <a:pt x="983941" y="222389"/>
                </a:lnTo>
                <a:lnTo>
                  <a:pt x="989076" y="197358"/>
                </a:lnTo>
                <a:close/>
              </a:path>
              <a:path w="1024254" h="295275">
                <a:moveTo>
                  <a:pt x="971241" y="203021"/>
                </a:moveTo>
                <a:lnTo>
                  <a:pt x="970026" y="201168"/>
                </a:lnTo>
                <a:lnTo>
                  <a:pt x="970026" y="202764"/>
                </a:lnTo>
                <a:lnTo>
                  <a:pt x="971241" y="203021"/>
                </a:lnTo>
                <a:close/>
              </a:path>
              <a:path w="1024254" h="295275">
                <a:moveTo>
                  <a:pt x="976884" y="204216"/>
                </a:moveTo>
                <a:lnTo>
                  <a:pt x="971241" y="203021"/>
                </a:lnTo>
                <a:lnTo>
                  <a:pt x="973534" y="206518"/>
                </a:lnTo>
                <a:lnTo>
                  <a:pt x="976884" y="204216"/>
                </a:lnTo>
                <a:close/>
              </a:path>
              <a:path w="1024254" h="295275">
                <a:moveTo>
                  <a:pt x="976884" y="211626"/>
                </a:moveTo>
                <a:lnTo>
                  <a:pt x="976884" y="204216"/>
                </a:lnTo>
                <a:lnTo>
                  <a:pt x="973534" y="206518"/>
                </a:lnTo>
                <a:lnTo>
                  <a:pt x="976884" y="211626"/>
                </a:lnTo>
                <a:close/>
              </a:path>
              <a:path w="1024254" h="295275">
                <a:moveTo>
                  <a:pt x="989076" y="230219"/>
                </a:moveTo>
                <a:lnTo>
                  <a:pt x="989076" y="197358"/>
                </a:lnTo>
                <a:lnTo>
                  <a:pt x="983941" y="222389"/>
                </a:lnTo>
                <a:lnTo>
                  <a:pt x="989076" y="230219"/>
                </a:lnTo>
                <a:close/>
              </a:path>
              <a:path w="1024254" h="295275">
                <a:moveTo>
                  <a:pt x="1003554" y="233172"/>
                </a:moveTo>
                <a:lnTo>
                  <a:pt x="994783" y="238923"/>
                </a:lnTo>
                <a:lnTo>
                  <a:pt x="1000506" y="247650"/>
                </a:lnTo>
                <a:lnTo>
                  <a:pt x="1003554" y="233172"/>
                </a:lnTo>
                <a:close/>
              </a:path>
            </a:pathLst>
          </a:custGeom>
          <a:solidFill>
            <a:srgbClr val="1D7411"/>
          </a:solidFill>
        </p:spPr>
        <p:txBody>
          <a:bodyPr wrap="square" lIns="0" tIns="0" rIns="0" bIns="0" rtlCol="0"/>
          <a:lstStyle/>
          <a:p>
            <a:endParaRPr sz="1588"/>
          </a:p>
        </p:txBody>
      </p:sp>
      <p:sp>
        <p:nvSpPr>
          <p:cNvPr id="39" name="object 39"/>
          <p:cNvSpPr txBox="1"/>
          <p:nvPr/>
        </p:nvSpPr>
        <p:spPr>
          <a:xfrm>
            <a:off x="2294068" y="2737491"/>
            <a:ext cx="1726826" cy="427746"/>
          </a:xfrm>
          <a:prstGeom prst="rect">
            <a:avLst/>
          </a:prstGeom>
        </p:spPr>
        <p:txBody>
          <a:bodyPr vert="horz" wrap="square" lIns="0" tIns="0" rIns="0" bIns="0" rtlCol="0">
            <a:spAutoFit/>
          </a:bodyPr>
          <a:lstStyle/>
          <a:p>
            <a:pPr marR="4483" algn="r"/>
            <a:r>
              <a:rPr sz="706" spc="9" dirty="0">
                <a:solidFill>
                  <a:srgbClr val="002060"/>
                </a:solidFill>
                <a:latin typeface="Arial"/>
                <a:cs typeface="Arial"/>
              </a:rPr>
              <a:t>TP</a:t>
            </a:r>
            <a:r>
              <a:rPr sz="706" spc="4" dirty="0">
                <a:solidFill>
                  <a:srgbClr val="002060"/>
                </a:solidFill>
                <a:latin typeface="Arial"/>
                <a:cs typeface="Arial"/>
              </a:rPr>
              <a:t>I</a:t>
            </a:r>
            <a:endParaRPr sz="706">
              <a:latin typeface="Arial"/>
              <a:cs typeface="Arial"/>
            </a:endParaRPr>
          </a:p>
          <a:p>
            <a:pPr>
              <a:lnSpc>
                <a:spcPct val="100000"/>
              </a:lnSpc>
            </a:pPr>
            <a:endParaRPr sz="706">
              <a:latin typeface="Times New Roman"/>
              <a:cs typeface="Times New Roman"/>
            </a:endParaRPr>
          </a:p>
          <a:p>
            <a:pPr>
              <a:spcBef>
                <a:spcPts val="41"/>
              </a:spcBef>
            </a:pPr>
            <a:endParaRPr sz="662">
              <a:latin typeface="Times New Roman"/>
              <a:cs typeface="Times New Roman"/>
            </a:endParaRPr>
          </a:p>
          <a:p>
            <a:pPr marL="11206"/>
            <a:r>
              <a:rPr sz="706" spc="9" dirty="0">
                <a:solidFill>
                  <a:srgbClr val="002060"/>
                </a:solidFill>
                <a:latin typeface="Arial"/>
                <a:cs typeface="Arial"/>
              </a:rPr>
              <a:t>Poi</a:t>
            </a:r>
            <a:r>
              <a:rPr sz="706" spc="4" dirty="0">
                <a:solidFill>
                  <a:srgbClr val="002060"/>
                </a:solidFill>
                <a:latin typeface="Arial"/>
                <a:cs typeface="Arial"/>
              </a:rPr>
              <a:t>nt</a:t>
            </a:r>
            <a:r>
              <a:rPr sz="706" spc="-13" dirty="0">
                <a:solidFill>
                  <a:srgbClr val="002060"/>
                </a:solidFill>
                <a:latin typeface="Arial"/>
                <a:cs typeface="Arial"/>
              </a:rPr>
              <a:t> </a:t>
            </a:r>
            <a:r>
              <a:rPr sz="706" spc="9" dirty="0">
                <a:solidFill>
                  <a:srgbClr val="002060"/>
                </a:solidFill>
                <a:latin typeface="Arial"/>
                <a:cs typeface="Arial"/>
              </a:rPr>
              <a:t>of</a:t>
            </a:r>
            <a:r>
              <a:rPr sz="706" spc="-9" dirty="0">
                <a:solidFill>
                  <a:srgbClr val="002060"/>
                </a:solidFill>
                <a:latin typeface="Arial"/>
                <a:cs typeface="Arial"/>
              </a:rPr>
              <a:t> </a:t>
            </a:r>
            <a:r>
              <a:rPr sz="706" spc="9" dirty="0">
                <a:solidFill>
                  <a:srgbClr val="002060"/>
                </a:solidFill>
                <a:latin typeface="Arial"/>
                <a:cs typeface="Arial"/>
              </a:rPr>
              <a:t>Sale</a:t>
            </a:r>
            <a:endParaRPr sz="706">
              <a:latin typeface="Arial"/>
              <a:cs typeface="Arial"/>
            </a:endParaRPr>
          </a:p>
        </p:txBody>
      </p:sp>
      <p:sp>
        <p:nvSpPr>
          <p:cNvPr id="40" name="object 40"/>
          <p:cNvSpPr/>
          <p:nvPr/>
        </p:nvSpPr>
        <p:spPr>
          <a:xfrm>
            <a:off x="5709398" y="4334660"/>
            <a:ext cx="63313" cy="312084"/>
          </a:xfrm>
          <a:custGeom>
            <a:avLst/>
            <a:gdLst/>
            <a:ahLst/>
            <a:cxnLst/>
            <a:rect l="l" t="t" r="r" b="b"/>
            <a:pathLst>
              <a:path w="71754" h="353695">
                <a:moveTo>
                  <a:pt x="71628" y="317754"/>
                </a:moveTo>
                <a:lnTo>
                  <a:pt x="53340" y="317754"/>
                </a:lnTo>
                <a:lnTo>
                  <a:pt x="53339" y="0"/>
                </a:lnTo>
                <a:lnTo>
                  <a:pt x="18287" y="0"/>
                </a:lnTo>
                <a:lnTo>
                  <a:pt x="18288" y="317754"/>
                </a:lnTo>
                <a:lnTo>
                  <a:pt x="0" y="317754"/>
                </a:lnTo>
                <a:lnTo>
                  <a:pt x="35814" y="353568"/>
                </a:lnTo>
                <a:lnTo>
                  <a:pt x="71628" y="317754"/>
                </a:lnTo>
                <a:close/>
              </a:path>
            </a:pathLst>
          </a:custGeom>
          <a:solidFill>
            <a:srgbClr val="6B6C72"/>
          </a:solidFill>
        </p:spPr>
        <p:txBody>
          <a:bodyPr wrap="square" lIns="0" tIns="0" rIns="0" bIns="0" rtlCol="0"/>
          <a:lstStyle/>
          <a:p>
            <a:endParaRPr sz="1588"/>
          </a:p>
        </p:txBody>
      </p:sp>
      <p:sp>
        <p:nvSpPr>
          <p:cNvPr id="41" name="object 41"/>
          <p:cNvSpPr/>
          <p:nvPr/>
        </p:nvSpPr>
        <p:spPr>
          <a:xfrm>
            <a:off x="5687209" y="4325247"/>
            <a:ext cx="107576" cy="334496"/>
          </a:xfrm>
          <a:custGeom>
            <a:avLst/>
            <a:gdLst/>
            <a:ahLst/>
            <a:cxnLst/>
            <a:rect l="l" t="t" r="r" b="b"/>
            <a:pathLst>
              <a:path w="121920" h="379095">
                <a:moveTo>
                  <a:pt x="43434" y="317753"/>
                </a:moveTo>
                <a:lnTo>
                  <a:pt x="0" y="317753"/>
                </a:lnTo>
                <a:lnTo>
                  <a:pt x="25146" y="342899"/>
                </a:lnTo>
                <a:lnTo>
                  <a:pt x="25146" y="339089"/>
                </a:lnTo>
                <a:lnTo>
                  <a:pt x="32766" y="320801"/>
                </a:lnTo>
                <a:lnTo>
                  <a:pt x="36576" y="324611"/>
                </a:lnTo>
                <a:lnTo>
                  <a:pt x="43434" y="317753"/>
                </a:lnTo>
                <a:close/>
              </a:path>
              <a:path w="121920" h="379095">
                <a:moveTo>
                  <a:pt x="51053" y="339089"/>
                </a:moveTo>
                <a:lnTo>
                  <a:pt x="36576" y="324611"/>
                </a:lnTo>
                <a:lnTo>
                  <a:pt x="32766" y="328421"/>
                </a:lnTo>
                <a:lnTo>
                  <a:pt x="32766" y="320801"/>
                </a:lnTo>
                <a:lnTo>
                  <a:pt x="25146" y="339089"/>
                </a:lnTo>
                <a:lnTo>
                  <a:pt x="32766" y="339089"/>
                </a:lnTo>
                <a:lnTo>
                  <a:pt x="32766" y="328421"/>
                </a:lnTo>
                <a:lnTo>
                  <a:pt x="36576" y="324611"/>
                </a:lnTo>
                <a:lnTo>
                  <a:pt x="36576" y="339089"/>
                </a:lnTo>
                <a:lnTo>
                  <a:pt x="51053" y="339089"/>
                </a:lnTo>
                <a:close/>
              </a:path>
              <a:path w="121920" h="379095">
                <a:moveTo>
                  <a:pt x="60960" y="348995"/>
                </a:moveTo>
                <a:lnTo>
                  <a:pt x="51053" y="339089"/>
                </a:lnTo>
                <a:lnTo>
                  <a:pt x="25146" y="339089"/>
                </a:lnTo>
                <a:lnTo>
                  <a:pt x="25146" y="342899"/>
                </a:lnTo>
                <a:lnTo>
                  <a:pt x="53340" y="371093"/>
                </a:lnTo>
                <a:lnTo>
                  <a:pt x="53340" y="356615"/>
                </a:lnTo>
                <a:lnTo>
                  <a:pt x="60960" y="348995"/>
                </a:lnTo>
                <a:close/>
              </a:path>
              <a:path w="121920" h="379095">
                <a:moveTo>
                  <a:pt x="89154" y="317753"/>
                </a:moveTo>
                <a:lnTo>
                  <a:pt x="89153" y="0"/>
                </a:lnTo>
                <a:lnTo>
                  <a:pt x="32765" y="0"/>
                </a:lnTo>
                <a:lnTo>
                  <a:pt x="32766" y="317753"/>
                </a:lnTo>
                <a:lnTo>
                  <a:pt x="43434" y="317753"/>
                </a:lnTo>
                <a:lnTo>
                  <a:pt x="43433" y="20573"/>
                </a:lnTo>
                <a:lnTo>
                  <a:pt x="53339" y="10667"/>
                </a:lnTo>
                <a:lnTo>
                  <a:pt x="53339" y="20573"/>
                </a:lnTo>
                <a:lnTo>
                  <a:pt x="68579" y="20573"/>
                </a:lnTo>
                <a:lnTo>
                  <a:pt x="68579" y="10667"/>
                </a:lnTo>
                <a:lnTo>
                  <a:pt x="78485" y="20573"/>
                </a:lnTo>
                <a:lnTo>
                  <a:pt x="78486" y="317753"/>
                </a:lnTo>
                <a:lnTo>
                  <a:pt x="89154" y="317753"/>
                </a:lnTo>
                <a:close/>
              </a:path>
              <a:path w="121920" h="379095">
                <a:moveTo>
                  <a:pt x="53340" y="339089"/>
                </a:moveTo>
                <a:lnTo>
                  <a:pt x="53339" y="20573"/>
                </a:lnTo>
                <a:lnTo>
                  <a:pt x="43433" y="20573"/>
                </a:lnTo>
                <a:lnTo>
                  <a:pt x="43434" y="317753"/>
                </a:lnTo>
                <a:lnTo>
                  <a:pt x="36576" y="324611"/>
                </a:lnTo>
                <a:lnTo>
                  <a:pt x="51053" y="339089"/>
                </a:lnTo>
                <a:lnTo>
                  <a:pt x="53340" y="339089"/>
                </a:lnTo>
                <a:close/>
              </a:path>
              <a:path w="121920" h="379095">
                <a:moveTo>
                  <a:pt x="53339" y="20573"/>
                </a:moveTo>
                <a:lnTo>
                  <a:pt x="53339" y="10667"/>
                </a:lnTo>
                <a:lnTo>
                  <a:pt x="43433" y="20573"/>
                </a:lnTo>
                <a:lnTo>
                  <a:pt x="53339" y="20573"/>
                </a:lnTo>
                <a:close/>
              </a:path>
              <a:path w="121920" h="379095">
                <a:moveTo>
                  <a:pt x="68580" y="356615"/>
                </a:moveTo>
                <a:lnTo>
                  <a:pt x="60960" y="348995"/>
                </a:lnTo>
                <a:lnTo>
                  <a:pt x="53340" y="356615"/>
                </a:lnTo>
                <a:lnTo>
                  <a:pt x="68580" y="356615"/>
                </a:lnTo>
                <a:close/>
              </a:path>
              <a:path w="121920" h="379095">
                <a:moveTo>
                  <a:pt x="68580" y="371093"/>
                </a:moveTo>
                <a:lnTo>
                  <a:pt x="68580" y="356615"/>
                </a:lnTo>
                <a:lnTo>
                  <a:pt x="53340" y="356615"/>
                </a:lnTo>
                <a:lnTo>
                  <a:pt x="53340" y="371093"/>
                </a:lnTo>
                <a:lnTo>
                  <a:pt x="60960" y="378713"/>
                </a:lnTo>
                <a:lnTo>
                  <a:pt x="68580" y="371093"/>
                </a:lnTo>
                <a:close/>
              </a:path>
              <a:path w="121920" h="379095">
                <a:moveTo>
                  <a:pt x="96774" y="342899"/>
                </a:moveTo>
                <a:lnTo>
                  <a:pt x="96774" y="339089"/>
                </a:lnTo>
                <a:lnTo>
                  <a:pt x="70866" y="339089"/>
                </a:lnTo>
                <a:lnTo>
                  <a:pt x="60960" y="348995"/>
                </a:lnTo>
                <a:lnTo>
                  <a:pt x="68580" y="356615"/>
                </a:lnTo>
                <a:lnTo>
                  <a:pt x="68580" y="371093"/>
                </a:lnTo>
                <a:lnTo>
                  <a:pt x="96774" y="342899"/>
                </a:lnTo>
                <a:close/>
              </a:path>
              <a:path w="121920" h="379095">
                <a:moveTo>
                  <a:pt x="78485" y="20573"/>
                </a:moveTo>
                <a:lnTo>
                  <a:pt x="68579" y="10667"/>
                </a:lnTo>
                <a:lnTo>
                  <a:pt x="68579" y="20573"/>
                </a:lnTo>
                <a:lnTo>
                  <a:pt x="78485" y="20573"/>
                </a:lnTo>
                <a:close/>
              </a:path>
              <a:path w="121920" h="379095">
                <a:moveTo>
                  <a:pt x="85344" y="324611"/>
                </a:moveTo>
                <a:lnTo>
                  <a:pt x="78486" y="317753"/>
                </a:lnTo>
                <a:lnTo>
                  <a:pt x="78485" y="20573"/>
                </a:lnTo>
                <a:lnTo>
                  <a:pt x="68579" y="20573"/>
                </a:lnTo>
                <a:lnTo>
                  <a:pt x="68580" y="339089"/>
                </a:lnTo>
                <a:lnTo>
                  <a:pt x="70866" y="339089"/>
                </a:lnTo>
                <a:lnTo>
                  <a:pt x="85344" y="324611"/>
                </a:lnTo>
                <a:close/>
              </a:path>
              <a:path w="121920" h="379095">
                <a:moveTo>
                  <a:pt x="89154" y="339089"/>
                </a:moveTo>
                <a:lnTo>
                  <a:pt x="89154" y="328421"/>
                </a:lnTo>
                <a:lnTo>
                  <a:pt x="85344" y="324611"/>
                </a:lnTo>
                <a:lnTo>
                  <a:pt x="70866" y="339089"/>
                </a:lnTo>
                <a:lnTo>
                  <a:pt x="89154" y="339089"/>
                </a:lnTo>
                <a:close/>
              </a:path>
              <a:path w="121920" h="379095">
                <a:moveTo>
                  <a:pt x="121920" y="317753"/>
                </a:moveTo>
                <a:lnTo>
                  <a:pt x="78486" y="317753"/>
                </a:lnTo>
                <a:lnTo>
                  <a:pt x="85344" y="324611"/>
                </a:lnTo>
                <a:lnTo>
                  <a:pt x="89154" y="320801"/>
                </a:lnTo>
                <a:lnTo>
                  <a:pt x="96774" y="339089"/>
                </a:lnTo>
                <a:lnTo>
                  <a:pt x="96774" y="342899"/>
                </a:lnTo>
                <a:lnTo>
                  <a:pt x="121920" y="317753"/>
                </a:lnTo>
                <a:close/>
              </a:path>
              <a:path w="121920" h="379095">
                <a:moveTo>
                  <a:pt x="96774" y="339089"/>
                </a:moveTo>
                <a:lnTo>
                  <a:pt x="89154" y="320801"/>
                </a:lnTo>
                <a:lnTo>
                  <a:pt x="85344" y="324611"/>
                </a:lnTo>
                <a:lnTo>
                  <a:pt x="89154" y="328421"/>
                </a:lnTo>
                <a:lnTo>
                  <a:pt x="89154" y="339089"/>
                </a:lnTo>
                <a:lnTo>
                  <a:pt x="96774" y="339089"/>
                </a:lnTo>
                <a:close/>
              </a:path>
            </a:pathLst>
          </a:custGeom>
          <a:solidFill>
            <a:srgbClr val="1D7411"/>
          </a:solidFill>
        </p:spPr>
        <p:txBody>
          <a:bodyPr wrap="square" lIns="0" tIns="0" rIns="0" bIns="0" rtlCol="0"/>
          <a:lstStyle/>
          <a:p>
            <a:endParaRPr sz="1588"/>
          </a:p>
        </p:txBody>
      </p:sp>
      <p:sp>
        <p:nvSpPr>
          <p:cNvPr id="42" name="object 42"/>
          <p:cNvSpPr/>
          <p:nvPr/>
        </p:nvSpPr>
        <p:spPr>
          <a:xfrm>
            <a:off x="4747932" y="4731348"/>
            <a:ext cx="2058521" cy="614643"/>
          </a:xfrm>
          <a:custGeom>
            <a:avLst/>
            <a:gdLst/>
            <a:ahLst/>
            <a:cxnLst/>
            <a:rect l="l" t="t" r="r" b="b"/>
            <a:pathLst>
              <a:path w="2332990" h="696595">
                <a:moveTo>
                  <a:pt x="0" y="0"/>
                </a:moveTo>
                <a:lnTo>
                  <a:pt x="0" y="696468"/>
                </a:lnTo>
                <a:lnTo>
                  <a:pt x="2332482" y="696468"/>
                </a:lnTo>
                <a:lnTo>
                  <a:pt x="2332482" y="0"/>
                </a:lnTo>
                <a:lnTo>
                  <a:pt x="0" y="0"/>
                </a:lnTo>
                <a:close/>
              </a:path>
            </a:pathLst>
          </a:custGeom>
          <a:solidFill>
            <a:srgbClr val="D0FF86"/>
          </a:solidFill>
        </p:spPr>
        <p:txBody>
          <a:bodyPr wrap="square" lIns="0" tIns="0" rIns="0" bIns="0" rtlCol="0"/>
          <a:lstStyle/>
          <a:p>
            <a:endParaRPr sz="1588"/>
          </a:p>
        </p:txBody>
      </p:sp>
      <p:sp>
        <p:nvSpPr>
          <p:cNvPr id="43" name="object 43"/>
          <p:cNvSpPr/>
          <p:nvPr/>
        </p:nvSpPr>
        <p:spPr>
          <a:xfrm>
            <a:off x="5005106" y="4731348"/>
            <a:ext cx="0" cy="614643"/>
          </a:xfrm>
          <a:custGeom>
            <a:avLst/>
            <a:gdLst/>
            <a:ahLst/>
            <a:cxnLst/>
            <a:rect l="l" t="t" r="r" b="b"/>
            <a:pathLst>
              <a:path h="696595">
                <a:moveTo>
                  <a:pt x="0" y="0"/>
                </a:moveTo>
                <a:lnTo>
                  <a:pt x="0" y="696468"/>
                </a:lnTo>
              </a:path>
            </a:pathLst>
          </a:custGeom>
          <a:ln w="21844">
            <a:solidFill>
              <a:srgbClr val="1D7411"/>
            </a:solidFill>
          </a:ln>
        </p:spPr>
        <p:txBody>
          <a:bodyPr wrap="square" lIns="0" tIns="0" rIns="0" bIns="0" rtlCol="0"/>
          <a:lstStyle/>
          <a:p>
            <a:endParaRPr sz="1588"/>
          </a:p>
        </p:txBody>
      </p:sp>
      <p:sp>
        <p:nvSpPr>
          <p:cNvPr id="44" name="object 44"/>
          <p:cNvSpPr/>
          <p:nvPr/>
        </p:nvSpPr>
        <p:spPr>
          <a:xfrm>
            <a:off x="6548830" y="4731348"/>
            <a:ext cx="0" cy="614643"/>
          </a:xfrm>
          <a:custGeom>
            <a:avLst/>
            <a:gdLst/>
            <a:ahLst/>
            <a:cxnLst/>
            <a:rect l="l" t="t" r="r" b="b"/>
            <a:pathLst>
              <a:path h="696595">
                <a:moveTo>
                  <a:pt x="0" y="0"/>
                </a:moveTo>
                <a:lnTo>
                  <a:pt x="0" y="696468"/>
                </a:lnTo>
              </a:path>
            </a:pathLst>
          </a:custGeom>
          <a:ln w="21844">
            <a:solidFill>
              <a:srgbClr val="1D7411"/>
            </a:solidFill>
          </a:ln>
        </p:spPr>
        <p:txBody>
          <a:bodyPr wrap="square" lIns="0" tIns="0" rIns="0" bIns="0" rtlCol="0"/>
          <a:lstStyle/>
          <a:p>
            <a:endParaRPr sz="1588"/>
          </a:p>
        </p:txBody>
      </p:sp>
      <p:sp>
        <p:nvSpPr>
          <p:cNvPr id="45" name="object 45"/>
          <p:cNvSpPr/>
          <p:nvPr/>
        </p:nvSpPr>
        <p:spPr>
          <a:xfrm>
            <a:off x="4738519" y="4721935"/>
            <a:ext cx="2077010" cy="633693"/>
          </a:xfrm>
          <a:custGeom>
            <a:avLst/>
            <a:gdLst/>
            <a:ahLst/>
            <a:cxnLst/>
            <a:rect l="l" t="t" r="r" b="b"/>
            <a:pathLst>
              <a:path w="2353945" h="718185">
                <a:moveTo>
                  <a:pt x="2353818" y="713232"/>
                </a:moveTo>
                <a:lnTo>
                  <a:pt x="2353818" y="4572"/>
                </a:lnTo>
                <a:lnTo>
                  <a:pt x="2349246" y="0"/>
                </a:lnTo>
                <a:lnTo>
                  <a:pt x="4571" y="0"/>
                </a:lnTo>
                <a:lnTo>
                  <a:pt x="0" y="4572"/>
                </a:lnTo>
                <a:lnTo>
                  <a:pt x="0" y="713232"/>
                </a:lnTo>
                <a:lnTo>
                  <a:pt x="4572" y="717804"/>
                </a:lnTo>
                <a:lnTo>
                  <a:pt x="10668" y="717804"/>
                </a:lnTo>
                <a:lnTo>
                  <a:pt x="10668" y="21336"/>
                </a:lnTo>
                <a:lnTo>
                  <a:pt x="20574" y="10668"/>
                </a:lnTo>
                <a:lnTo>
                  <a:pt x="20574" y="21336"/>
                </a:lnTo>
                <a:lnTo>
                  <a:pt x="2332482" y="21336"/>
                </a:lnTo>
                <a:lnTo>
                  <a:pt x="2332482" y="10668"/>
                </a:lnTo>
                <a:lnTo>
                  <a:pt x="2343150" y="21336"/>
                </a:lnTo>
                <a:lnTo>
                  <a:pt x="2343150" y="717804"/>
                </a:lnTo>
                <a:lnTo>
                  <a:pt x="2349246" y="717804"/>
                </a:lnTo>
                <a:lnTo>
                  <a:pt x="2353818" y="713232"/>
                </a:lnTo>
                <a:close/>
              </a:path>
              <a:path w="2353945" h="718185">
                <a:moveTo>
                  <a:pt x="20574" y="21336"/>
                </a:moveTo>
                <a:lnTo>
                  <a:pt x="20574" y="10668"/>
                </a:lnTo>
                <a:lnTo>
                  <a:pt x="10668" y="21336"/>
                </a:lnTo>
                <a:lnTo>
                  <a:pt x="20574" y="21336"/>
                </a:lnTo>
                <a:close/>
              </a:path>
              <a:path w="2353945" h="718185">
                <a:moveTo>
                  <a:pt x="20574" y="696468"/>
                </a:moveTo>
                <a:lnTo>
                  <a:pt x="20574" y="21336"/>
                </a:lnTo>
                <a:lnTo>
                  <a:pt x="10668" y="21336"/>
                </a:lnTo>
                <a:lnTo>
                  <a:pt x="10668" y="696468"/>
                </a:lnTo>
                <a:lnTo>
                  <a:pt x="20574" y="696468"/>
                </a:lnTo>
                <a:close/>
              </a:path>
              <a:path w="2353945" h="718185">
                <a:moveTo>
                  <a:pt x="2343150" y="696468"/>
                </a:moveTo>
                <a:lnTo>
                  <a:pt x="10668" y="696468"/>
                </a:lnTo>
                <a:lnTo>
                  <a:pt x="20574" y="707136"/>
                </a:lnTo>
                <a:lnTo>
                  <a:pt x="20574" y="717804"/>
                </a:lnTo>
                <a:lnTo>
                  <a:pt x="2332482" y="717804"/>
                </a:lnTo>
                <a:lnTo>
                  <a:pt x="2332482" y="707136"/>
                </a:lnTo>
                <a:lnTo>
                  <a:pt x="2343150" y="696468"/>
                </a:lnTo>
                <a:close/>
              </a:path>
              <a:path w="2353945" h="718185">
                <a:moveTo>
                  <a:pt x="20574" y="717804"/>
                </a:moveTo>
                <a:lnTo>
                  <a:pt x="20574" y="707136"/>
                </a:lnTo>
                <a:lnTo>
                  <a:pt x="10668" y="696468"/>
                </a:lnTo>
                <a:lnTo>
                  <a:pt x="10668" y="717804"/>
                </a:lnTo>
                <a:lnTo>
                  <a:pt x="20574" y="717804"/>
                </a:lnTo>
                <a:close/>
              </a:path>
              <a:path w="2353945" h="718185">
                <a:moveTo>
                  <a:pt x="2343150" y="21336"/>
                </a:moveTo>
                <a:lnTo>
                  <a:pt x="2332482" y="10668"/>
                </a:lnTo>
                <a:lnTo>
                  <a:pt x="2332482" y="21336"/>
                </a:lnTo>
                <a:lnTo>
                  <a:pt x="2343150" y="21336"/>
                </a:lnTo>
                <a:close/>
              </a:path>
              <a:path w="2353945" h="718185">
                <a:moveTo>
                  <a:pt x="2343150" y="696468"/>
                </a:moveTo>
                <a:lnTo>
                  <a:pt x="2343150" y="21336"/>
                </a:lnTo>
                <a:lnTo>
                  <a:pt x="2332482" y="21336"/>
                </a:lnTo>
                <a:lnTo>
                  <a:pt x="2332482" y="696468"/>
                </a:lnTo>
                <a:lnTo>
                  <a:pt x="2343150" y="696468"/>
                </a:lnTo>
                <a:close/>
              </a:path>
              <a:path w="2353945" h="718185">
                <a:moveTo>
                  <a:pt x="2343150" y="717804"/>
                </a:moveTo>
                <a:lnTo>
                  <a:pt x="2343150" y="696468"/>
                </a:lnTo>
                <a:lnTo>
                  <a:pt x="2332482" y="707136"/>
                </a:lnTo>
                <a:lnTo>
                  <a:pt x="2332482" y="717804"/>
                </a:lnTo>
                <a:lnTo>
                  <a:pt x="2343150" y="717804"/>
                </a:lnTo>
                <a:close/>
              </a:path>
            </a:pathLst>
          </a:custGeom>
          <a:solidFill>
            <a:srgbClr val="1D7411"/>
          </a:solidFill>
        </p:spPr>
        <p:txBody>
          <a:bodyPr wrap="square" lIns="0" tIns="0" rIns="0" bIns="0" rtlCol="0"/>
          <a:lstStyle/>
          <a:p>
            <a:endParaRPr sz="1588"/>
          </a:p>
        </p:txBody>
      </p:sp>
      <p:sp>
        <p:nvSpPr>
          <p:cNvPr id="46" name="object 46"/>
          <p:cNvSpPr/>
          <p:nvPr/>
        </p:nvSpPr>
        <p:spPr>
          <a:xfrm>
            <a:off x="4891143" y="4790515"/>
            <a:ext cx="1729292" cy="496196"/>
          </a:xfrm>
          <a:prstGeom prst="rect">
            <a:avLst/>
          </a:prstGeom>
          <a:blipFill>
            <a:blip r:embed="rId9" cstate="print"/>
            <a:stretch>
              <a:fillRect/>
            </a:stretch>
          </a:blipFill>
        </p:spPr>
        <p:txBody>
          <a:bodyPr wrap="square" lIns="0" tIns="0" rIns="0" bIns="0" rtlCol="0"/>
          <a:lstStyle/>
          <a:p>
            <a:endParaRPr sz="1588"/>
          </a:p>
        </p:txBody>
      </p:sp>
      <p:sp>
        <p:nvSpPr>
          <p:cNvPr id="47" name="object 47"/>
          <p:cNvSpPr/>
          <p:nvPr/>
        </p:nvSpPr>
        <p:spPr>
          <a:xfrm>
            <a:off x="3032759" y="2954992"/>
            <a:ext cx="517712" cy="236667"/>
          </a:xfrm>
          <a:prstGeom prst="rect">
            <a:avLst/>
          </a:prstGeom>
          <a:blipFill>
            <a:blip r:embed="rId10" cstate="print"/>
            <a:stretch>
              <a:fillRect/>
            </a:stretch>
          </a:blipFill>
        </p:spPr>
        <p:txBody>
          <a:bodyPr wrap="square" lIns="0" tIns="0" rIns="0" bIns="0" rtlCol="0"/>
          <a:lstStyle/>
          <a:p>
            <a:endParaRPr sz="1588"/>
          </a:p>
        </p:txBody>
      </p:sp>
      <p:sp>
        <p:nvSpPr>
          <p:cNvPr id="48" name="object 48"/>
          <p:cNvSpPr txBox="1"/>
          <p:nvPr/>
        </p:nvSpPr>
        <p:spPr>
          <a:xfrm>
            <a:off x="4917589" y="5420852"/>
            <a:ext cx="1684804" cy="108619"/>
          </a:xfrm>
          <a:prstGeom prst="rect">
            <a:avLst/>
          </a:prstGeom>
        </p:spPr>
        <p:txBody>
          <a:bodyPr vert="horz" wrap="square" lIns="0" tIns="0" rIns="0" bIns="0" rtlCol="0">
            <a:spAutoFit/>
          </a:bodyPr>
          <a:lstStyle/>
          <a:p>
            <a:pPr marL="11206"/>
            <a:r>
              <a:rPr sz="706" spc="9" dirty="0">
                <a:solidFill>
                  <a:srgbClr val="002060"/>
                </a:solidFill>
                <a:latin typeface="Arial"/>
                <a:cs typeface="Arial"/>
              </a:rPr>
              <a:t>Das</a:t>
            </a:r>
            <a:r>
              <a:rPr sz="706" spc="4" dirty="0">
                <a:solidFill>
                  <a:srgbClr val="002060"/>
                </a:solidFill>
                <a:latin typeface="Arial"/>
                <a:cs typeface="Arial"/>
              </a:rPr>
              <a:t>hboard</a:t>
            </a:r>
            <a:r>
              <a:rPr sz="706" spc="9" dirty="0">
                <a:solidFill>
                  <a:srgbClr val="002060"/>
                </a:solidFill>
                <a:latin typeface="Arial"/>
                <a:cs typeface="Arial"/>
              </a:rPr>
              <a:t>s</a:t>
            </a:r>
            <a:r>
              <a:rPr sz="706" spc="-18" dirty="0">
                <a:solidFill>
                  <a:srgbClr val="002060"/>
                </a:solidFill>
                <a:latin typeface="Arial"/>
                <a:cs typeface="Arial"/>
              </a:rPr>
              <a:t> </a:t>
            </a:r>
            <a:r>
              <a:rPr sz="706" spc="9" dirty="0">
                <a:solidFill>
                  <a:srgbClr val="002060"/>
                </a:solidFill>
                <a:latin typeface="Arial"/>
                <a:cs typeface="Arial"/>
              </a:rPr>
              <a:t>and</a:t>
            </a:r>
            <a:r>
              <a:rPr sz="706" spc="-18" dirty="0">
                <a:solidFill>
                  <a:srgbClr val="002060"/>
                </a:solidFill>
                <a:latin typeface="Arial"/>
                <a:cs typeface="Arial"/>
              </a:rPr>
              <a:t> </a:t>
            </a:r>
            <a:r>
              <a:rPr sz="706" spc="9" dirty="0">
                <a:solidFill>
                  <a:srgbClr val="002060"/>
                </a:solidFill>
                <a:latin typeface="Arial"/>
                <a:cs typeface="Arial"/>
              </a:rPr>
              <a:t>Con</a:t>
            </a:r>
            <a:r>
              <a:rPr sz="706" dirty="0">
                <a:solidFill>
                  <a:srgbClr val="002060"/>
                </a:solidFill>
                <a:latin typeface="Arial"/>
                <a:cs typeface="Arial"/>
              </a:rPr>
              <a:t>s</a:t>
            </a:r>
            <a:r>
              <a:rPr sz="706" spc="4" dirty="0">
                <a:solidFill>
                  <a:srgbClr val="002060"/>
                </a:solidFill>
                <a:latin typeface="Arial"/>
                <a:cs typeface="Arial"/>
              </a:rPr>
              <a:t>olid</a:t>
            </a:r>
            <a:r>
              <a:rPr sz="706" spc="-4" dirty="0">
                <a:solidFill>
                  <a:srgbClr val="002060"/>
                </a:solidFill>
                <a:latin typeface="Arial"/>
                <a:cs typeface="Arial"/>
              </a:rPr>
              <a:t>a</a:t>
            </a:r>
            <a:r>
              <a:rPr sz="706" spc="4" dirty="0">
                <a:solidFill>
                  <a:srgbClr val="002060"/>
                </a:solidFill>
                <a:latin typeface="Arial"/>
                <a:cs typeface="Arial"/>
              </a:rPr>
              <a:t>te</a:t>
            </a:r>
            <a:r>
              <a:rPr sz="706" spc="9" dirty="0">
                <a:solidFill>
                  <a:srgbClr val="002060"/>
                </a:solidFill>
                <a:latin typeface="Arial"/>
                <a:cs typeface="Arial"/>
              </a:rPr>
              <a:t>d</a:t>
            </a:r>
            <a:r>
              <a:rPr sz="706" spc="-22" dirty="0">
                <a:solidFill>
                  <a:srgbClr val="002060"/>
                </a:solidFill>
                <a:latin typeface="Arial"/>
                <a:cs typeface="Arial"/>
              </a:rPr>
              <a:t> </a:t>
            </a:r>
            <a:r>
              <a:rPr sz="706" spc="9" dirty="0">
                <a:solidFill>
                  <a:srgbClr val="002060"/>
                </a:solidFill>
                <a:latin typeface="Arial"/>
                <a:cs typeface="Arial"/>
              </a:rPr>
              <a:t>Rep</a:t>
            </a:r>
            <a:r>
              <a:rPr sz="706" spc="4" dirty="0">
                <a:solidFill>
                  <a:srgbClr val="002060"/>
                </a:solidFill>
                <a:latin typeface="Arial"/>
                <a:cs typeface="Arial"/>
              </a:rPr>
              <a:t>or</a:t>
            </a:r>
            <a:r>
              <a:rPr sz="706" dirty="0">
                <a:solidFill>
                  <a:srgbClr val="002060"/>
                </a:solidFill>
                <a:latin typeface="Arial"/>
                <a:cs typeface="Arial"/>
              </a:rPr>
              <a:t>t</a:t>
            </a:r>
            <a:r>
              <a:rPr sz="706" spc="4" dirty="0">
                <a:solidFill>
                  <a:srgbClr val="002060"/>
                </a:solidFill>
                <a:latin typeface="Arial"/>
                <a:cs typeface="Arial"/>
              </a:rPr>
              <a:t>in</a:t>
            </a:r>
            <a:r>
              <a:rPr sz="706" spc="9" dirty="0">
                <a:solidFill>
                  <a:srgbClr val="002060"/>
                </a:solidFill>
                <a:latin typeface="Arial"/>
                <a:cs typeface="Arial"/>
              </a:rPr>
              <a:t>g</a:t>
            </a:r>
            <a:endParaRPr sz="706">
              <a:latin typeface="Arial"/>
              <a:cs typeface="Arial"/>
            </a:endParaRPr>
          </a:p>
        </p:txBody>
      </p:sp>
      <p:sp>
        <p:nvSpPr>
          <p:cNvPr id="49" name="object 49"/>
          <p:cNvSpPr txBox="1"/>
          <p:nvPr/>
        </p:nvSpPr>
        <p:spPr>
          <a:xfrm>
            <a:off x="1974031" y="3784344"/>
            <a:ext cx="806263" cy="108619"/>
          </a:xfrm>
          <a:prstGeom prst="rect">
            <a:avLst/>
          </a:prstGeom>
        </p:spPr>
        <p:txBody>
          <a:bodyPr vert="horz" wrap="square" lIns="0" tIns="0" rIns="0" bIns="0" rtlCol="0">
            <a:spAutoFit/>
          </a:bodyPr>
          <a:lstStyle/>
          <a:p>
            <a:pPr marL="11206"/>
            <a:r>
              <a:rPr sz="706" spc="9" dirty="0">
                <a:solidFill>
                  <a:srgbClr val="002060"/>
                </a:solidFill>
                <a:latin typeface="Arial"/>
                <a:cs typeface="Arial"/>
              </a:rPr>
              <a:t>E</a:t>
            </a:r>
            <a:r>
              <a:rPr sz="706" dirty="0">
                <a:solidFill>
                  <a:srgbClr val="002060"/>
                </a:solidFill>
                <a:latin typeface="Arial"/>
                <a:cs typeface="Arial"/>
              </a:rPr>
              <a:t>x</a:t>
            </a:r>
            <a:r>
              <a:rPr sz="706" spc="9" dirty="0">
                <a:solidFill>
                  <a:srgbClr val="002060"/>
                </a:solidFill>
                <a:latin typeface="Arial"/>
                <a:cs typeface="Arial"/>
              </a:rPr>
              <a:t>pe</a:t>
            </a:r>
            <a:r>
              <a:rPr sz="706" spc="4" dirty="0">
                <a:solidFill>
                  <a:srgbClr val="002060"/>
                </a:solidFill>
                <a:latin typeface="Arial"/>
                <a:cs typeface="Arial"/>
              </a:rPr>
              <a:t>ns</a:t>
            </a:r>
            <a:r>
              <a:rPr sz="706" spc="9" dirty="0">
                <a:solidFill>
                  <a:srgbClr val="002060"/>
                </a:solidFill>
                <a:latin typeface="Arial"/>
                <a:cs typeface="Arial"/>
              </a:rPr>
              <a:t>e</a:t>
            </a:r>
            <a:r>
              <a:rPr sz="706" spc="-18" dirty="0">
                <a:solidFill>
                  <a:srgbClr val="002060"/>
                </a:solidFill>
                <a:latin typeface="Arial"/>
                <a:cs typeface="Arial"/>
              </a:rPr>
              <a:t> </a:t>
            </a:r>
            <a:r>
              <a:rPr sz="706" spc="13" dirty="0">
                <a:solidFill>
                  <a:srgbClr val="002060"/>
                </a:solidFill>
                <a:latin typeface="Arial"/>
                <a:cs typeface="Arial"/>
              </a:rPr>
              <a:t>Re</a:t>
            </a:r>
            <a:r>
              <a:rPr sz="706" spc="4" dirty="0">
                <a:solidFill>
                  <a:srgbClr val="002060"/>
                </a:solidFill>
                <a:latin typeface="Arial"/>
                <a:cs typeface="Arial"/>
              </a:rPr>
              <a:t>por</a:t>
            </a:r>
            <a:r>
              <a:rPr sz="706" dirty="0">
                <a:solidFill>
                  <a:srgbClr val="002060"/>
                </a:solidFill>
                <a:latin typeface="Arial"/>
                <a:cs typeface="Arial"/>
              </a:rPr>
              <a:t>t</a:t>
            </a:r>
            <a:r>
              <a:rPr sz="706" spc="4" dirty="0">
                <a:solidFill>
                  <a:srgbClr val="002060"/>
                </a:solidFill>
                <a:latin typeface="Arial"/>
                <a:cs typeface="Arial"/>
              </a:rPr>
              <a:t>ing</a:t>
            </a:r>
            <a:endParaRPr sz="706">
              <a:latin typeface="Arial"/>
              <a:cs typeface="Arial"/>
            </a:endParaRPr>
          </a:p>
        </p:txBody>
      </p:sp>
      <p:sp>
        <p:nvSpPr>
          <p:cNvPr id="50" name="object 50"/>
          <p:cNvSpPr txBox="1"/>
          <p:nvPr/>
        </p:nvSpPr>
        <p:spPr>
          <a:xfrm>
            <a:off x="1974031" y="2293061"/>
            <a:ext cx="378758" cy="223779"/>
          </a:xfrm>
          <a:prstGeom prst="rect">
            <a:avLst/>
          </a:prstGeom>
        </p:spPr>
        <p:txBody>
          <a:bodyPr vert="horz" wrap="square" lIns="0" tIns="0" rIns="0" bIns="0" rtlCol="0">
            <a:spAutoFit/>
          </a:bodyPr>
          <a:lstStyle/>
          <a:p>
            <a:pPr marL="11206" marR="4483">
              <a:lnSpc>
                <a:spcPct val="103099"/>
              </a:lnSpc>
            </a:pPr>
            <a:r>
              <a:rPr sz="706" spc="9" dirty="0">
                <a:solidFill>
                  <a:srgbClr val="002060"/>
                </a:solidFill>
                <a:latin typeface="Arial"/>
                <a:cs typeface="Arial"/>
              </a:rPr>
              <a:t>Time Tracki</a:t>
            </a:r>
            <a:r>
              <a:rPr sz="706" spc="4" dirty="0">
                <a:solidFill>
                  <a:srgbClr val="002060"/>
                </a:solidFill>
                <a:latin typeface="Arial"/>
                <a:cs typeface="Arial"/>
              </a:rPr>
              <a:t>n</a:t>
            </a:r>
            <a:r>
              <a:rPr sz="706" spc="9" dirty="0">
                <a:solidFill>
                  <a:srgbClr val="002060"/>
                </a:solidFill>
                <a:latin typeface="Arial"/>
                <a:cs typeface="Arial"/>
              </a:rPr>
              <a:t>g</a:t>
            </a:r>
            <a:endParaRPr sz="706">
              <a:latin typeface="Arial"/>
              <a:cs typeface="Arial"/>
            </a:endParaRPr>
          </a:p>
        </p:txBody>
      </p:sp>
      <p:sp>
        <p:nvSpPr>
          <p:cNvPr id="51" name="object 51"/>
          <p:cNvSpPr/>
          <p:nvPr/>
        </p:nvSpPr>
        <p:spPr>
          <a:xfrm>
            <a:off x="4390912" y="2708910"/>
            <a:ext cx="415177" cy="300318"/>
          </a:xfrm>
          <a:custGeom>
            <a:avLst/>
            <a:gdLst/>
            <a:ahLst/>
            <a:cxnLst/>
            <a:rect l="l" t="t" r="r" b="b"/>
            <a:pathLst>
              <a:path w="470535" h="340360">
                <a:moveTo>
                  <a:pt x="470154" y="333755"/>
                </a:moveTo>
                <a:lnTo>
                  <a:pt x="464058" y="301752"/>
                </a:lnTo>
                <a:lnTo>
                  <a:pt x="457962" y="311657"/>
                </a:lnTo>
                <a:lnTo>
                  <a:pt x="12954" y="0"/>
                </a:lnTo>
                <a:lnTo>
                  <a:pt x="0" y="19050"/>
                </a:lnTo>
                <a:lnTo>
                  <a:pt x="445008" y="329945"/>
                </a:lnTo>
                <a:lnTo>
                  <a:pt x="445008" y="338545"/>
                </a:lnTo>
                <a:lnTo>
                  <a:pt x="470154" y="333755"/>
                </a:lnTo>
                <a:close/>
              </a:path>
              <a:path w="470535" h="340360">
                <a:moveTo>
                  <a:pt x="445008" y="338545"/>
                </a:moveTo>
                <a:lnTo>
                  <a:pt x="445008" y="329945"/>
                </a:lnTo>
                <a:lnTo>
                  <a:pt x="438150" y="339852"/>
                </a:lnTo>
                <a:lnTo>
                  <a:pt x="445008" y="338545"/>
                </a:lnTo>
                <a:close/>
              </a:path>
            </a:pathLst>
          </a:custGeom>
          <a:solidFill>
            <a:srgbClr val="6B6C72"/>
          </a:solidFill>
        </p:spPr>
        <p:txBody>
          <a:bodyPr wrap="square" lIns="0" tIns="0" rIns="0" bIns="0" rtlCol="0"/>
          <a:lstStyle/>
          <a:p>
            <a:endParaRPr sz="1588"/>
          </a:p>
        </p:txBody>
      </p:sp>
      <p:sp>
        <p:nvSpPr>
          <p:cNvPr id="52" name="object 52"/>
          <p:cNvSpPr/>
          <p:nvPr/>
        </p:nvSpPr>
        <p:spPr>
          <a:xfrm>
            <a:off x="4378138" y="2696136"/>
            <a:ext cx="438710" cy="325531"/>
          </a:xfrm>
          <a:custGeom>
            <a:avLst/>
            <a:gdLst/>
            <a:ahLst/>
            <a:cxnLst/>
            <a:rect l="l" t="t" r="r" b="b"/>
            <a:pathLst>
              <a:path w="497204" h="368935">
                <a:moveTo>
                  <a:pt x="470097" y="311092"/>
                </a:moveTo>
                <a:lnTo>
                  <a:pt x="25145" y="0"/>
                </a:lnTo>
                <a:lnTo>
                  <a:pt x="0" y="35813"/>
                </a:lnTo>
                <a:lnTo>
                  <a:pt x="20574" y="50233"/>
                </a:lnTo>
                <a:lnTo>
                  <a:pt x="20574" y="25145"/>
                </a:lnTo>
                <a:lnTo>
                  <a:pt x="21336" y="25678"/>
                </a:lnTo>
                <a:lnTo>
                  <a:pt x="21336" y="23621"/>
                </a:lnTo>
                <a:lnTo>
                  <a:pt x="36576" y="20573"/>
                </a:lnTo>
                <a:lnTo>
                  <a:pt x="36576" y="34277"/>
                </a:lnTo>
                <a:lnTo>
                  <a:pt x="464058" y="333155"/>
                </a:lnTo>
                <a:lnTo>
                  <a:pt x="464058" y="320039"/>
                </a:lnTo>
                <a:lnTo>
                  <a:pt x="470097" y="311092"/>
                </a:lnTo>
                <a:close/>
              </a:path>
              <a:path w="497204" h="368935">
                <a:moveTo>
                  <a:pt x="29028" y="31056"/>
                </a:moveTo>
                <a:lnTo>
                  <a:pt x="20574" y="25145"/>
                </a:lnTo>
                <a:lnTo>
                  <a:pt x="22860" y="39623"/>
                </a:lnTo>
                <a:lnTo>
                  <a:pt x="29028" y="31056"/>
                </a:lnTo>
                <a:close/>
              </a:path>
              <a:path w="497204" h="368935">
                <a:moveTo>
                  <a:pt x="471229" y="340225"/>
                </a:moveTo>
                <a:lnTo>
                  <a:pt x="29028" y="31056"/>
                </a:lnTo>
                <a:lnTo>
                  <a:pt x="22860" y="39623"/>
                </a:lnTo>
                <a:lnTo>
                  <a:pt x="20574" y="25145"/>
                </a:lnTo>
                <a:lnTo>
                  <a:pt x="20574" y="50233"/>
                </a:lnTo>
                <a:lnTo>
                  <a:pt x="444337" y="347223"/>
                </a:lnTo>
                <a:lnTo>
                  <a:pt x="450342" y="338327"/>
                </a:lnTo>
                <a:lnTo>
                  <a:pt x="451398" y="343611"/>
                </a:lnTo>
                <a:lnTo>
                  <a:pt x="471229" y="340225"/>
                </a:lnTo>
                <a:close/>
              </a:path>
              <a:path w="497204" h="368935">
                <a:moveTo>
                  <a:pt x="36576" y="20573"/>
                </a:moveTo>
                <a:lnTo>
                  <a:pt x="21336" y="23621"/>
                </a:lnTo>
                <a:lnTo>
                  <a:pt x="30013" y="29688"/>
                </a:lnTo>
                <a:lnTo>
                  <a:pt x="36576" y="20573"/>
                </a:lnTo>
                <a:close/>
              </a:path>
              <a:path w="497204" h="368935">
                <a:moveTo>
                  <a:pt x="30013" y="29688"/>
                </a:moveTo>
                <a:lnTo>
                  <a:pt x="21336" y="23621"/>
                </a:lnTo>
                <a:lnTo>
                  <a:pt x="21336" y="25678"/>
                </a:lnTo>
                <a:lnTo>
                  <a:pt x="29028" y="31056"/>
                </a:lnTo>
                <a:lnTo>
                  <a:pt x="30013" y="29688"/>
                </a:lnTo>
                <a:close/>
              </a:path>
              <a:path w="497204" h="368935">
                <a:moveTo>
                  <a:pt x="36576" y="34277"/>
                </a:moveTo>
                <a:lnTo>
                  <a:pt x="36576" y="20573"/>
                </a:lnTo>
                <a:lnTo>
                  <a:pt x="30013" y="29688"/>
                </a:lnTo>
                <a:lnTo>
                  <a:pt x="36576" y="34277"/>
                </a:lnTo>
                <a:close/>
              </a:path>
              <a:path w="497204" h="368935">
                <a:moveTo>
                  <a:pt x="453390" y="364513"/>
                </a:moveTo>
                <a:lnTo>
                  <a:pt x="453390" y="353567"/>
                </a:lnTo>
                <a:lnTo>
                  <a:pt x="444337" y="347223"/>
                </a:lnTo>
                <a:lnTo>
                  <a:pt x="429768" y="368807"/>
                </a:lnTo>
                <a:lnTo>
                  <a:pt x="453390" y="364513"/>
                </a:lnTo>
                <a:close/>
              </a:path>
              <a:path w="497204" h="368935">
                <a:moveTo>
                  <a:pt x="451398" y="343611"/>
                </a:moveTo>
                <a:lnTo>
                  <a:pt x="450342" y="338327"/>
                </a:lnTo>
                <a:lnTo>
                  <a:pt x="444337" y="347223"/>
                </a:lnTo>
                <a:lnTo>
                  <a:pt x="451104" y="351965"/>
                </a:lnTo>
                <a:lnTo>
                  <a:pt x="451104" y="343661"/>
                </a:lnTo>
                <a:lnTo>
                  <a:pt x="451398" y="343611"/>
                </a:lnTo>
                <a:close/>
              </a:path>
              <a:path w="497204" h="368935">
                <a:moveTo>
                  <a:pt x="451554" y="344389"/>
                </a:moveTo>
                <a:lnTo>
                  <a:pt x="451398" y="343611"/>
                </a:lnTo>
                <a:lnTo>
                  <a:pt x="451104" y="343661"/>
                </a:lnTo>
                <a:lnTo>
                  <a:pt x="451554" y="344389"/>
                </a:lnTo>
                <a:close/>
              </a:path>
              <a:path w="497204" h="368935">
                <a:moveTo>
                  <a:pt x="453390" y="353567"/>
                </a:moveTo>
                <a:lnTo>
                  <a:pt x="451554" y="344389"/>
                </a:lnTo>
                <a:lnTo>
                  <a:pt x="451104" y="343661"/>
                </a:lnTo>
                <a:lnTo>
                  <a:pt x="451104" y="351965"/>
                </a:lnTo>
                <a:lnTo>
                  <a:pt x="453390" y="353567"/>
                </a:lnTo>
                <a:close/>
              </a:path>
              <a:path w="497204" h="368935">
                <a:moveTo>
                  <a:pt x="472824" y="343680"/>
                </a:moveTo>
                <a:lnTo>
                  <a:pt x="472382" y="341032"/>
                </a:lnTo>
                <a:lnTo>
                  <a:pt x="471229" y="340225"/>
                </a:lnTo>
                <a:lnTo>
                  <a:pt x="451398" y="343611"/>
                </a:lnTo>
                <a:lnTo>
                  <a:pt x="451554" y="344389"/>
                </a:lnTo>
                <a:lnTo>
                  <a:pt x="461009" y="359663"/>
                </a:lnTo>
                <a:lnTo>
                  <a:pt x="472824" y="343680"/>
                </a:lnTo>
                <a:close/>
              </a:path>
              <a:path w="497204" h="368935">
                <a:moveTo>
                  <a:pt x="482345" y="359248"/>
                </a:moveTo>
                <a:lnTo>
                  <a:pt x="482345" y="338327"/>
                </a:lnTo>
                <a:lnTo>
                  <a:pt x="473964" y="350519"/>
                </a:lnTo>
                <a:lnTo>
                  <a:pt x="472824" y="343680"/>
                </a:lnTo>
                <a:lnTo>
                  <a:pt x="461009" y="359663"/>
                </a:lnTo>
                <a:lnTo>
                  <a:pt x="451554" y="344389"/>
                </a:lnTo>
                <a:lnTo>
                  <a:pt x="453390" y="353567"/>
                </a:lnTo>
                <a:lnTo>
                  <a:pt x="453390" y="364513"/>
                </a:lnTo>
                <a:lnTo>
                  <a:pt x="482345" y="359248"/>
                </a:lnTo>
                <a:close/>
              </a:path>
              <a:path w="497204" h="368935">
                <a:moveTo>
                  <a:pt x="478536" y="316991"/>
                </a:moveTo>
                <a:lnTo>
                  <a:pt x="470097" y="311092"/>
                </a:lnTo>
                <a:lnTo>
                  <a:pt x="464058" y="320039"/>
                </a:lnTo>
                <a:lnTo>
                  <a:pt x="468630" y="319077"/>
                </a:lnTo>
                <a:lnTo>
                  <a:pt x="468630" y="318515"/>
                </a:lnTo>
                <a:lnTo>
                  <a:pt x="469997" y="318789"/>
                </a:lnTo>
                <a:lnTo>
                  <a:pt x="478536" y="316991"/>
                </a:lnTo>
                <a:close/>
              </a:path>
              <a:path w="497204" h="368935">
                <a:moveTo>
                  <a:pt x="471994" y="338704"/>
                </a:moveTo>
                <a:lnTo>
                  <a:pt x="468720" y="319058"/>
                </a:lnTo>
                <a:lnTo>
                  <a:pt x="464058" y="320039"/>
                </a:lnTo>
                <a:lnTo>
                  <a:pt x="464058" y="333155"/>
                </a:lnTo>
                <a:lnTo>
                  <a:pt x="471994" y="338704"/>
                </a:lnTo>
                <a:close/>
              </a:path>
              <a:path w="497204" h="368935">
                <a:moveTo>
                  <a:pt x="469997" y="318789"/>
                </a:moveTo>
                <a:lnTo>
                  <a:pt x="468630" y="318515"/>
                </a:lnTo>
                <a:lnTo>
                  <a:pt x="468720" y="319058"/>
                </a:lnTo>
                <a:lnTo>
                  <a:pt x="469997" y="318789"/>
                </a:lnTo>
                <a:close/>
              </a:path>
              <a:path w="497204" h="368935">
                <a:moveTo>
                  <a:pt x="468720" y="319058"/>
                </a:moveTo>
                <a:lnTo>
                  <a:pt x="468630" y="318515"/>
                </a:lnTo>
                <a:lnTo>
                  <a:pt x="468630" y="319077"/>
                </a:lnTo>
                <a:close/>
              </a:path>
              <a:path w="497204" h="368935">
                <a:moveTo>
                  <a:pt x="487680" y="322325"/>
                </a:moveTo>
                <a:lnTo>
                  <a:pt x="469997" y="318789"/>
                </a:lnTo>
                <a:lnTo>
                  <a:pt x="468720" y="319058"/>
                </a:lnTo>
                <a:lnTo>
                  <a:pt x="471994" y="338704"/>
                </a:lnTo>
                <a:lnTo>
                  <a:pt x="473593" y="339822"/>
                </a:lnTo>
                <a:lnTo>
                  <a:pt x="475519" y="339493"/>
                </a:lnTo>
                <a:lnTo>
                  <a:pt x="487680" y="322325"/>
                </a:lnTo>
                <a:close/>
              </a:path>
              <a:path w="497204" h="368935">
                <a:moveTo>
                  <a:pt x="478536" y="320497"/>
                </a:moveTo>
                <a:lnTo>
                  <a:pt x="478536" y="316991"/>
                </a:lnTo>
                <a:lnTo>
                  <a:pt x="469997" y="318789"/>
                </a:lnTo>
                <a:lnTo>
                  <a:pt x="478536" y="320497"/>
                </a:lnTo>
                <a:close/>
              </a:path>
              <a:path w="497204" h="368935">
                <a:moveTo>
                  <a:pt x="496823" y="356615"/>
                </a:moveTo>
                <a:lnTo>
                  <a:pt x="484631" y="289559"/>
                </a:lnTo>
                <a:lnTo>
                  <a:pt x="470097" y="311092"/>
                </a:lnTo>
                <a:lnTo>
                  <a:pt x="478536" y="316991"/>
                </a:lnTo>
                <a:lnTo>
                  <a:pt x="478536" y="320497"/>
                </a:lnTo>
                <a:lnTo>
                  <a:pt x="487680" y="322325"/>
                </a:lnTo>
                <a:lnTo>
                  <a:pt x="487680" y="358278"/>
                </a:lnTo>
                <a:lnTo>
                  <a:pt x="496823" y="356615"/>
                </a:lnTo>
                <a:close/>
              </a:path>
              <a:path w="497204" h="368935">
                <a:moveTo>
                  <a:pt x="472382" y="341032"/>
                </a:moveTo>
                <a:lnTo>
                  <a:pt x="472220" y="340056"/>
                </a:lnTo>
                <a:lnTo>
                  <a:pt x="471229" y="340225"/>
                </a:lnTo>
                <a:lnTo>
                  <a:pt x="472382" y="341032"/>
                </a:lnTo>
                <a:close/>
              </a:path>
              <a:path w="497204" h="368935">
                <a:moveTo>
                  <a:pt x="473593" y="339822"/>
                </a:moveTo>
                <a:lnTo>
                  <a:pt x="471994" y="338704"/>
                </a:lnTo>
                <a:lnTo>
                  <a:pt x="472220" y="340056"/>
                </a:lnTo>
                <a:lnTo>
                  <a:pt x="473593" y="339822"/>
                </a:lnTo>
                <a:close/>
              </a:path>
              <a:path w="497204" h="368935">
                <a:moveTo>
                  <a:pt x="482345" y="338327"/>
                </a:moveTo>
                <a:lnTo>
                  <a:pt x="475519" y="339493"/>
                </a:lnTo>
                <a:lnTo>
                  <a:pt x="474726" y="340613"/>
                </a:lnTo>
                <a:lnTo>
                  <a:pt x="473593" y="339822"/>
                </a:lnTo>
                <a:lnTo>
                  <a:pt x="472220" y="340056"/>
                </a:lnTo>
                <a:lnTo>
                  <a:pt x="472382" y="341032"/>
                </a:lnTo>
                <a:lnTo>
                  <a:pt x="473964" y="342137"/>
                </a:lnTo>
                <a:lnTo>
                  <a:pt x="473964" y="350519"/>
                </a:lnTo>
                <a:lnTo>
                  <a:pt x="482345" y="338327"/>
                </a:lnTo>
                <a:close/>
              </a:path>
              <a:path w="497204" h="368935">
                <a:moveTo>
                  <a:pt x="473964" y="342137"/>
                </a:moveTo>
                <a:lnTo>
                  <a:pt x="472382" y="341032"/>
                </a:lnTo>
                <a:lnTo>
                  <a:pt x="472824" y="343680"/>
                </a:lnTo>
                <a:lnTo>
                  <a:pt x="473964" y="342137"/>
                </a:lnTo>
                <a:close/>
              </a:path>
              <a:path w="497204" h="368935">
                <a:moveTo>
                  <a:pt x="473964" y="350519"/>
                </a:moveTo>
                <a:lnTo>
                  <a:pt x="473964" y="342137"/>
                </a:lnTo>
                <a:lnTo>
                  <a:pt x="472824" y="343680"/>
                </a:lnTo>
                <a:lnTo>
                  <a:pt x="473964" y="350519"/>
                </a:lnTo>
                <a:close/>
              </a:path>
              <a:path w="497204" h="368935">
                <a:moveTo>
                  <a:pt x="475519" y="339493"/>
                </a:moveTo>
                <a:lnTo>
                  <a:pt x="473593" y="339822"/>
                </a:lnTo>
                <a:lnTo>
                  <a:pt x="474726" y="340613"/>
                </a:lnTo>
                <a:lnTo>
                  <a:pt x="475519" y="339493"/>
                </a:lnTo>
                <a:close/>
              </a:path>
              <a:path w="497204" h="368935">
                <a:moveTo>
                  <a:pt x="487680" y="358278"/>
                </a:moveTo>
                <a:lnTo>
                  <a:pt x="487680" y="322325"/>
                </a:lnTo>
                <a:lnTo>
                  <a:pt x="475519" y="339493"/>
                </a:lnTo>
                <a:lnTo>
                  <a:pt x="482345" y="338327"/>
                </a:lnTo>
                <a:lnTo>
                  <a:pt x="482345" y="359248"/>
                </a:lnTo>
                <a:lnTo>
                  <a:pt x="487680" y="358278"/>
                </a:lnTo>
                <a:close/>
              </a:path>
            </a:pathLst>
          </a:custGeom>
          <a:solidFill>
            <a:srgbClr val="1D7411"/>
          </a:solidFill>
        </p:spPr>
        <p:txBody>
          <a:bodyPr wrap="square" lIns="0" tIns="0" rIns="0" bIns="0" rtlCol="0"/>
          <a:lstStyle/>
          <a:p>
            <a:endParaRPr sz="1588"/>
          </a:p>
        </p:txBody>
      </p:sp>
      <p:sp>
        <p:nvSpPr>
          <p:cNvPr id="53" name="object 53"/>
          <p:cNvSpPr/>
          <p:nvPr/>
        </p:nvSpPr>
        <p:spPr>
          <a:xfrm>
            <a:off x="1726378" y="1574651"/>
            <a:ext cx="702049" cy="625288"/>
          </a:xfrm>
          <a:custGeom>
            <a:avLst/>
            <a:gdLst/>
            <a:ahLst/>
            <a:cxnLst/>
            <a:rect l="l" t="t" r="r" b="b"/>
            <a:pathLst>
              <a:path w="795655" h="708660">
                <a:moveTo>
                  <a:pt x="795528" y="354329"/>
                </a:moveTo>
                <a:lnTo>
                  <a:pt x="790315" y="296821"/>
                </a:lnTo>
                <a:lnTo>
                  <a:pt x="775228" y="242279"/>
                </a:lnTo>
                <a:lnTo>
                  <a:pt x="751088" y="191431"/>
                </a:lnTo>
                <a:lnTo>
                  <a:pt x="718718" y="145005"/>
                </a:lnTo>
                <a:lnTo>
                  <a:pt x="678942" y="103727"/>
                </a:lnTo>
                <a:lnTo>
                  <a:pt x="632581" y="68323"/>
                </a:lnTo>
                <a:lnTo>
                  <a:pt x="580461" y="39522"/>
                </a:lnTo>
                <a:lnTo>
                  <a:pt x="523402" y="18050"/>
                </a:lnTo>
                <a:lnTo>
                  <a:pt x="462229" y="4633"/>
                </a:lnTo>
                <a:lnTo>
                  <a:pt x="397764" y="0"/>
                </a:lnTo>
                <a:lnTo>
                  <a:pt x="365171" y="1173"/>
                </a:lnTo>
                <a:lnTo>
                  <a:pt x="302249" y="10289"/>
                </a:lnTo>
                <a:lnTo>
                  <a:pt x="243030" y="27824"/>
                </a:lnTo>
                <a:lnTo>
                  <a:pt x="188337" y="53052"/>
                </a:lnTo>
                <a:lnTo>
                  <a:pt x="138994" y="85245"/>
                </a:lnTo>
                <a:lnTo>
                  <a:pt x="95823" y="123677"/>
                </a:lnTo>
                <a:lnTo>
                  <a:pt x="59647" y="167620"/>
                </a:lnTo>
                <a:lnTo>
                  <a:pt x="31289" y="216348"/>
                </a:lnTo>
                <a:lnTo>
                  <a:pt x="11572" y="269133"/>
                </a:lnTo>
                <a:lnTo>
                  <a:pt x="1320" y="325250"/>
                </a:lnTo>
                <a:lnTo>
                  <a:pt x="0" y="354329"/>
                </a:lnTo>
                <a:lnTo>
                  <a:pt x="1320" y="383409"/>
                </a:lnTo>
                <a:lnTo>
                  <a:pt x="11572" y="439526"/>
                </a:lnTo>
                <a:lnTo>
                  <a:pt x="31289" y="492311"/>
                </a:lnTo>
                <a:lnTo>
                  <a:pt x="59647" y="541039"/>
                </a:lnTo>
                <a:lnTo>
                  <a:pt x="95823" y="584982"/>
                </a:lnTo>
                <a:lnTo>
                  <a:pt x="138994" y="623414"/>
                </a:lnTo>
                <a:lnTo>
                  <a:pt x="188337" y="655607"/>
                </a:lnTo>
                <a:lnTo>
                  <a:pt x="243030" y="680835"/>
                </a:lnTo>
                <a:lnTo>
                  <a:pt x="302249" y="698370"/>
                </a:lnTo>
                <a:lnTo>
                  <a:pt x="365171" y="707486"/>
                </a:lnTo>
                <a:lnTo>
                  <a:pt x="397764" y="708659"/>
                </a:lnTo>
                <a:lnTo>
                  <a:pt x="430356" y="707486"/>
                </a:lnTo>
                <a:lnTo>
                  <a:pt x="493278" y="698370"/>
                </a:lnTo>
                <a:lnTo>
                  <a:pt x="552497" y="680835"/>
                </a:lnTo>
                <a:lnTo>
                  <a:pt x="607190" y="655607"/>
                </a:lnTo>
                <a:lnTo>
                  <a:pt x="656533" y="623414"/>
                </a:lnTo>
                <a:lnTo>
                  <a:pt x="699704" y="584982"/>
                </a:lnTo>
                <a:lnTo>
                  <a:pt x="735880" y="541039"/>
                </a:lnTo>
                <a:lnTo>
                  <a:pt x="764238" y="492311"/>
                </a:lnTo>
                <a:lnTo>
                  <a:pt x="783955" y="439526"/>
                </a:lnTo>
                <a:lnTo>
                  <a:pt x="794207" y="383409"/>
                </a:lnTo>
                <a:lnTo>
                  <a:pt x="795528" y="354329"/>
                </a:lnTo>
                <a:close/>
              </a:path>
            </a:pathLst>
          </a:custGeom>
          <a:solidFill>
            <a:srgbClr val="FFDE99"/>
          </a:solidFill>
        </p:spPr>
        <p:txBody>
          <a:bodyPr wrap="square" lIns="0" tIns="0" rIns="0" bIns="0" rtlCol="0"/>
          <a:lstStyle/>
          <a:p>
            <a:endParaRPr sz="1588"/>
          </a:p>
        </p:txBody>
      </p:sp>
      <p:sp>
        <p:nvSpPr>
          <p:cNvPr id="54" name="object 54"/>
          <p:cNvSpPr/>
          <p:nvPr/>
        </p:nvSpPr>
        <p:spPr>
          <a:xfrm>
            <a:off x="1717638" y="1565237"/>
            <a:ext cx="720538" cy="644338"/>
          </a:xfrm>
          <a:custGeom>
            <a:avLst/>
            <a:gdLst/>
            <a:ahLst/>
            <a:cxnLst/>
            <a:rect l="l" t="t" r="r" b="b"/>
            <a:pathLst>
              <a:path w="816610" h="730250">
                <a:moveTo>
                  <a:pt x="816102" y="364236"/>
                </a:moveTo>
                <a:lnTo>
                  <a:pt x="811530" y="308610"/>
                </a:lnTo>
                <a:lnTo>
                  <a:pt x="797639" y="256056"/>
                </a:lnTo>
                <a:lnTo>
                  <a:pt x="776253" y="207513"/>
                </a:lnTo>
                <a:lnTo>
                  <a:pt x="748153" y="163292"/>
                </a:lnTo>
                <a:lnTo>
                  <a:pt x="714119" y="123703"/>
                </a:lnTo>
                <a:lnTo>
                  <a:pt x="674931" y="89053"/>
                </a:lnTo>
                <a:lnTo>
                  <a:pt x="631371" y="59655"/>
                </a:lnTo>
                <a:lnTo>
                  <a:pt x="584217" y="35817"/>
                </a:lnTo>
                <a:lnTo>
                  <a:pt x="534252" y="17849"/>
                </a:lnTo>
                <a:lnTo>
                  <a:pt x="482254" y="6060"/>
                </a:lnTo>
                <a:lnTo>
                  <a:pt x="429006" y="762"/>
                </a:lnTo>
                <a:lnTo>
                  <a:pt x="407670" y="0"/>
                </a:lnTo>
                <a:lnTo>
                  <a:pt x="387096" y="762"/>
                </a:lnTo>
                <a:lnTo>
                  <a:pt x="333878" y="6043"/>
                </a:lnTo>
                <a:lnTo>
                  <a:pt x="281820" y="17825"/>
                </a:lnTo>
                <a:lnTo>
                  <a:pt x="231733" y="35804"/>
                </a:lnTo>
                <a:lnTo>
                  <a:pt x="184417" y="59680"/>
                </a:lnTo>
                <a:lnTo>
                  <a:pt x="140725" y="89120"/>
                </a:lnTo>
                <a:lnTo>
                  <a:pt x="101428" y="123845"/>
                </a:lnTo>
                <a:lnTo>
                  <a:pt x="67352" y="163539"/>
                </a:lnTo>
                <a:lnTo>
                  <a:pt x="39309" y="207896"/>
                </a:lnTo>
                <a:lnTo>
                  <a:pt x="18111" y="256609"/>
                </a:lnTo>
                <a:lnTo>
                  <a:pt x="4571" y="309372"/>
                </a:lnTo>
                <a:lnTo>
                  <a:pt x="0" y="345948"/>
                </a:lnTo>
                <a:lnTo>
                  <a:pt x="0" y="384048"/>
                </a:lnTo>
                <a:lnTo>
                  <a:pt x="4572" y="420624"/>
                </a:lnTo>
                <a:lnTo>
                  <a:pt x="8382" y="438912"/>
                </a:lnTo>
                <a:lnTo>
                  <a:pt x="16149" y="466543"/>
                </a:lnTo>
                <a:lnTo>
                  <a:pt x="20574" y="478457"/>
                </a:lnTo>
                <a:lnTo>
                  <a:pt x="20574" y="364236"/>
                </a:lnTo>
                <a:lnTo>
                  <a:pt x="21336" y="346710"/>
                </a:lnTo>
                <a:lnTo>
                  <a:pt x="30998" y="286001"/>
                </a:lnTo>
                <a:lnTo>
                  <a:pt x="48743" y="236263"/>
                </a:lnTo>
                <a:lnTo>
                  <a:pt x="73822" y="190910"/>
                </a:lnTo>
                <a:lnTo>
                  <a:pt x="105370" y="150248"/>
                </a:lnTo>
                <a:lnTo>
                  <a:pt x="142523" y="114581"/>
                </a:lnTo>
                <a:lnTo>
                  <a:pt x="184431" y="84207"/>
                </a:lnTo>
                <a:lnTo>
                  <a:pt x="230187" y="59454"/>
                </a:lnTo>
                <a:lnTo>
                  <a:pt x="278969" y="40603"/>
                </a:lnTo>
                <a:lnTo>
                  <a:pt x="329899" y="27968"/>
                </a:lnTo>
                <a:lnTo>
                  <a:pt x="382113" y="21853"/>
                </a:lnTo>
                <a:lnTo>
                  <a:pt x="407670" y="21350"/>
                </a:lnTo>
                <a:lnTo>
                  <a:pt x="429006" y="21394"/>
                </a:lnTo>
                <a:lnTo>
                  <a:pt x="473032" y="25774"/>
                </a:lnTo>
                <a:lnTo>
                  <a:pt x="522183" y="36201"/>
                </a:lnTo>
                <a:lnTo>
                  <a:pt x="569624" y="52498"/>
                </a:lnTo>
                <a:lnTo>
                  <a:pt x="614585" y="74349"/>
                </a:lnTo>
                <a:lnTo>
                  <a:pt x="656297" y="101438"/>
                </a:lnTo>
                <a:lnTo>
                  <a:pt x="693989" y="133448"/>
                </a:lnTo>
                <a:lnTo>
                  <a:pt x="726894" y="170066"/>
                </a:lnTo>
                <a:lnTo>
                  <a:pt x="754240" y="210974"/>
                </a:lnTo>
                <a:lnTo>
                  <a:pt x="775259" y="255858"/>
                </a:lnTo>
                <a:lnTo>
                  <a:pt x="789182" y="304400"/>
                </a:lnTo>
                <a:lnTo>
                  <a:pt x="794766" y="347472"/>
                </a:lnTo>
                <a:lnTo>
                  <a:pt x="794766" y="480733"/>
                </a:lnTo>
                <a:lnTo>
                  <a:pt x="801061" y="462859"/>
                </a:lnTo>
                <a:lnTo>
                  <a:pt x="807866" y="437183"/>
                </a:lnTo>
                <a:lnTo>
                  <a:pt x="812658" y="410644"/>
                </a:lnTo>
                <a:lnTo>
                  <a:pt x="815340" y="383286"/>
                </a:lnTo>
                <a:lnTo>
                  <a:pt x="816102" y="364236"/>
                </a:lnTo>
                <a:close/>
              </a:path>
              <a:path w="816610" h="730250">
                <a:moveTo>
                  <a:pt x="794766" y="480733"/>
                </a:moveTo>
                <a:lnTo>
                  <a:pt x="794766" y="382524"/>
                </a:lnTo>
                <a:lnTo>
                  <a:pt x="793242" y="400050"/>
                </a:lnTo>
                <a:lnTo>
                  <a:pt x="789090" y="425710"/>
                </a:lnTo>
                <a:lnTo>
                  <a:pt x="775040" y="474395"/>
                </a:lnTo>
                <a:lnTo>
                  <a:pt x="753953" y="519323"/>
                </a:lnTo>
                <a:lnTo>
                  <a:pt x="726581" y="560203"/>
                </a:lnTo>
                <a:lnTo>
                  <a:pt x="693674" y="596743"/>
                </a:lnTo>
                <a:lnTo>
                  <a:pt x="655982" y="628653"/>
                </a:lnTo>
                <a:lnTo>
                  <a:pt x="614257" y="655641"/>
                </a:lnTo>
                <a:lnTo>
                  <a:pt x="569249" y="677416"/>
                </a:lnTo>
                <a:lnTo>
                  <a:pt x="521709" y="693687"/>
                </a:lnTo>
                <a:lnTo>
                  <a:pt x="472388" y="704162"/>
                </a:lnTo>
                <a:lnTo>
                  <a:pt x="407670" y="708660"/>
                </a:lnTo>
                <a:lnTo>
                  <a:pt x="382113" y="707970"/>
                </a:lnTo>
                <a:lnTo>
                  <a:pt x="331591" y="702001"/>
                </a:lnTo>
                <a:lnTo>
                  <a:pt x="282302" y="690083"/>
                </a:lnTo>
                <a:lnTo>
                  <a:pt x="235025" y="672441"/>
                </a:lnTo>
                <a:lnTo>
                  <a:pt x="190505" y="649297"/>
                </a:lnTo>
                <a:lnTo>
                  <a:pt x="149486" y="620873"/>
                </a:lnTo>
                <a:lnTo>
                  <a:pt x="112713" y="587391"/>
                </a:lnTo>
                <a:lnTo>
                  <a:pt x="80930" y="549073"/>
                </a:lnTo>
                <a:lnTo>
                  <a:pt x="54883" y="506141"/>
                </a:lnTo>
                <a:lnTo>
                  <a:pt x="35315" y="458817"/>
                </a:lnTo>
                <a:lnTo>
                  <a:pt x="25146" y="416814"/>
                </a:lnTo>
                <a:lnTo>
                  <a:pt x="20574" y="364236"/>
                </a:lnTo>
                <a:lnTo>
                  <a:pt x="20574" y="478457"/>
                </a:lnTo>
                <a:lnTo>
                  <a:pt x="37742" y="518242"/>
                </a:lnTo>
                <a:lnTo>
                  <a:pt x="66678" y="564959"/>
                </a:lnTo>
                <a:lnTo>
                  <a:pt x="102077" y="606426"/>
                </a:lnTo>
                <a:lnTo>
                  <a:pt x="143061" y="642370"/>
                </a:lnTo>
                <a:lnTo>
                  <a:pt x="188750" y="672521"/>
                </a:lnTo>
                <a:lnTo>
                  <a:pt x="238265" y="696607"/>
                </a:lnTo>
                <a:lnTo>
                  <a:pt x="290727" y="714357"/>
                </a:lnTo>
                <a:lnTo>
                  <a:pt x="345257" y="725500"/>
                </a:lnTo>
                <a:lnTo>
                  <a:pt x="400975" y="729765"/>
                </a:lnTo>
                <a:lnTo>
                  <a:pt x="429006" y="729234"/>
                </a:lnTo>
                <a:lnTo>
                  <a:pt x="470154" y="725424"/>
                </a:lnTo>
                <a:lnTo>
                  <a:pt x="522509" y="715044"/>
                </a:lnTo>
                <a:lnTo>
                  <a:pt x="572947" y="698445"/>
                </a:lnTo>
                <a:lnTo>
                  <a:pt x="620700" y="675974"/>
                </a:lnTo>
                <a:lnTo>
                  <a:pt x="665001" y="647975"/>
                </a:lnTo>
                <a:lnTo>
                  <a:pt x="705083" y="614795"/>
                </a:lnTo>
                <a:lnTo>
                  <a:pt x="740178" y="576780"/>
                </a:lnTo>
                <a:lnTo>
                  <a:pt x="769518" y="534276"/>
                </a:lnTo>
                <a:lnTo>
                  <a:pt x="792337" y="487628"/>
                </a:lnTo>
                <a:lnTo>
                  <a:pt x="794766" y="480733"/>
                </a:lnTo>
                <a:close/>
              </a:path>
            </a:pathLst>
          </a:custGeom>
          <a:solidFill>
            <a:srgbClr val="1D7411"/>
          </a:solidFill>
        </p:spPr>
        <p:txBody>
          <a:bodyPr wrap="square" lIns="0" tIns="0" rIns="0" bIns="0" rtlCol="0"/>
          <a:lstStyle/>
          <a:p>
            <a:endParaRPr sz="1588"/>
          </a:p>
        </p:txBody>
      </p:sp>
      <p:sp>
        <p:nvSpPr>
          <p:cNvPr id="55" name="object 55"/>
          <p:cNvSpPr/>
          <p:nvPr/>
        </p:nvSpPr>
        <p:spPr>
          <a:xfrm>
            <a:off x="1874296" y="1696346"/>
            <a:ext cx="406101" cy="405429"/>
          </a:xfrm>
          <a:prstGeom prst="rect">
            <a:avLst/>
          </a:prstGeom>
          <a:blipFill>
            <a:blip r:embed="rId11" cstate="print"/>
            <a:stretch>
              <a:fillRect/>
            </a:stretch>
          </a:blipFill>
        </p:spPr>
        <p:txBody>
          <a:bodyPr wrap="square" lIns="0" tIns="0" rIns="0" bIns="0" rtlCol="0"/>
          <a:lstStyle/>
          <a:p>
            <a:endParaRPr sz="1588"/>
          </a:p>
        </p:txBody>
      </p:sp>
      <p:sp>
        <p:nvSpPr>
          <p:cNvPr id="56" name="object 56"/>
          <p:cNvSpPr/>
          <p:nvPr/>
        </p:nvSpPr>
        <p:spPr>
          <a:xfrm>
            <a:off x="2520426" y="1852333"/>
            <a:ext cx="214592" cy="80122"/>
          </a:xfrm>
          <a:custGeom>
            <a:avLst/>
            <a:gdLst/>
            <a:ahLst/>
            <a:cxnLst/>
            <a:rect l="l" t="t" r="r" b="b"/>
            <a:pathLst>
              <a:path w="243205" h="90805">
                <a:moveTo>
                  <a:pt x="198120" y="67818"/>
                </a:moveTo>
                <a:lnTo>
                  <a:pt x="198120" y="22098"/>
                </a:lnTo>
                <a:lnTo>
                  <a:pt x="0" y="22098"/>
                </a:lnTo>
                <a:lnTo>
                  <a:pt x="0" y="67818"/>
                </a:lnTo>
                <a:lnTo>
                  <a:pt x="198120" y="67818"/>
                </a:lnTo>
                <a:close/>
              </a:path>
              <a:path w="243205" h="90805">
                <a:moveTo>
                  <a:pt x="243078" y="44958"/>
                </a:moveTo>
                <a:lnTo>
                  <a:pt x="198120" y="0"/>
                </a:lnTo>
                <a:lnTo>
                  <a:pt x="198120" y="90678"/>
                </a:lnTo>
                <a:lnTo>
                  <a:pt x="243078" y="44958"/>
                </a:lnTo>
                <a:close/>
              </a:path>
            </a:pathLst>
          </a:custGeom>
          <a:solidFill>
            <a:srgbClr val="6B6C72"/>
          </a:solidFill>
        </p:spPr>
        <p:txBody>
          <a:bodyPr wrap="square" lIns="0" tIns="0" rIns="0" bIns="0" rtlCol="0"/>
          <a:lstStyle/>
          <a:p>
            <a:endParaRPr sz="1588"/>
          </a:p>
        </p:txBody>
      </p:sp>
      <p:sp>
        <p:nvSpPr>
          <p:cNvPr id="57" name="object 57"/>
          <p:cNvSpPr/>
          <p:nvPr/>
        </p:nvSpPr>
        <p:spPr>
          <a:xfrm>
            <a:off x="2511686" y="1829471"/>
            <a:ext cx="237004" cy="125506"/>
          </a:xfrm>
          <a:custGeom>
            <a:avLst/>
            <a:gdLst/>
            <a:ahLst/>
            <a:cxnLst/>
            <a:rect l="l" t="t" r="r" b="b"/>
            <a:pathLst>
              <a:path w="268605" h="142239">
                <a:moveTo>
                  <a:pt x="206840" y="39200"/>
                </a:moveTo>
                <a:lnTo>
                  <a:pt x="205740" y="38099"/>
                </a:lnTo>
                <a:lnTo>
                  <a:pt x="0" y="38100"/>
                </a:lnTo>
                <a:lnTo>
                  <a:pt x="0" y="104393"/>
                </a:lnTo>
                <a:lnTo>
                  <a:pt x="9906" y="104393"/>
                </a:lnTo>
                <a:lnTo>
                  <a:pt x="9906" y="58674"/>
                </a:lnTo>
                <a:lnTo>
                  <a:pt x="20574" y="48006"/>
                </a:lnTo>
                <a:lnTo>
                  <a:pt x="20574" y="58674"/>
                </a:lnTo>
                <a:lnTo>
                  <a:pt x="197358" y="58673"/>
                </a:lnTo>
                <a:lnTo>
                  <a:pt x="197358" y="48005"/>
                </a:lnTo>
                <a:lnTo>
                  <a:pt x="206840" y="39200"/>
                </a:lnTo>
                <a:close/>
              </a:path>
              <a:path w="268605" h="142239">
                <a:moveTo>
                  <a:pt x="20574" y="58674"/>
                </a:moveTo>
                <a:lnTo>
                  <a:pt x="20574" y="48006"/>
                </a:lnTo>
                <a:lnTo>
                  <a:pt x="9906" y="58674"/>
                </a:lnTo>
                <a:lnTo>
                  <a:pt x="20574" y="58674"/>
                </a:lnTo>
                <a:close/>
              </a:path>
              <a:path w="268605" h="142239">
                <a:moveTo>
                  <a:pt x="20574" y="83058"/>
                </a:moveTo>
                <a:lnTo>
                  <a:pt x="20574" y="58674"/>
                </a:lnTo>
                <a:lnTo>
                  <a:pt x="9906" y="58674"/>
                </a:lnTo>
                <a:lnTo>
                  <a:pt x="9906" y="83058"/>
                </a:lnTo>
                <a:lnTo>
                  <a:pt x="20574" y="83058"/>
                </a:lnTo>
                <a:close/>
              </a:path>
              <a:path w="268605" h="142239">
                <a:moveTo>
                  <a:pt x="217932" y="91439"/>
                </a:moveTo>
                <a:lnTo>
                  <a:pt x="217932" y="83057"/>
                </a:lnTo>
                <a:lnTo>
                  <a:pt x="9906" y="83058"/>
                </a:lnTo>
                <a:lnTo>
                  <a:pt x="20574" y="93726"/>
                </a:lnTo>
                <a:lnTo>
                  <a:pt x="20574" y="104393"/>
                </a:lnTo>
                <a:lnTo>
                  <a:pt x="197358" y="104393"/>
                </a:lnTo>
                <a:lnTo>
                  <a:pt x="197358" y="93725"/>
                </a:lnTo>
                <a:lnTo>
                  <a:pt x="206501" y="102869"/>
                </a:lnTo>
                <a:lnTo>
                  <a:pt x="217932" y="91439"/>
                </a:lnTo>
                <a:close/>
              </a:path>
              <a:path w="268605" h="142239">
                <a:moveTo>
                  <a:pt x="20574" y="104393"/>
                </a:moveTo>
                <a:lnTo>
                  <a:pt x="20574" y="93726"/>
                </a:lnTo>
                <a:lnTo>
                  <a:pt x="9906" y="83058"/>
                </a:lnTo>
                <a:lnTo>
                  <a:pt x="9906" y="104393"/>
                </a:lnTo>
                <a:lnTo>
                  <a:pt x="20574" y="104393"/>
                </a:lnTo>
                <a:close/>
              </a:path>
              <a:path w="268605" h="142239">
                <a:moveTo>
                  <a:pt x="268224" y="70865"/>
                </a:moveTo>
                <a:lnTo>
                  <a:pt x="197358" y="0"/>
                </a:lnTo>
                <a:lnTo>
                  <a:pt x="197358" y="38099"/>
                </a:lnTo>
                <a:lnTo>
                  <a:pt x="200406" y="38099"/>
                </a:lnTo>
                <a:lnTo>
                  <a:pt x="200406" y="32765"/>
                </a:lnTo>
                <a:lnTo>
                  <a:pt x="217932" y="25907"/>
                </a:lnTo>
                <a:lnTo>
                  <a:pt x="217932" y="50292"/>
                </a:lnTo>
                <a:lnTo>
                  <a:pt x="238505" y="70865"/>
                </a:lnTo>
                <a:lnTo>
                  <a:pt x="246126" y="63245"/>
                </a:lnTo>
                <a:lnTo>
                  <a:pt x="246126" y="92964"/>
                </a:lnTo>
                <a:lnTo>
                  <a:pt x="268224" y="70865"/>
                </a:lnTo>
                <a:close/>
              </a:path>
              <a:path w="268605" h="142239">
                <a:moveTo>
                  <a:pt x="217932" y="58673"/>
                </a:moveTo>
                <a:lnTo>
                  <a:pt x="217932" y="50292"/>
                </a:lnTo>
                <a:lnTo>
                  <a:pt x="206840" y="39200"/>
                </a:lnTo>
                <a:lnTo>
                  <a:pt x="197358" y="48005"/>
                </a:lnTo>
                <a:lnTo>
                  <a:pt x="197358" y="58673"/>
                </a:lnTo>
                <a:lnTo>
                  <a:pt x="217932" y="58673"/>
                </a:lnTo>
                <a:close/>
              </a:path>
              <a:path w="268605" h="142239">
                <a:moveTo>
                  <a:pt x="206501" y="102869"/>
                </a:moveTo>
                <a:lnTo>
                  <a:pt x="197358" y="93725"/>
                </a:lnTo>
                <a:lnTo>
                  <a:pt x="197358" y="104393"/>
                </a:lnTo>
                <a:lnTo>
                  <a:pt x="204978" y="104393"/>
                </a:lnTo>
                <a:lnTo>
                  <a:pt x="206501" y="102869"/>
                </a:lnTo>
                <a:close/>
              </a:path>
              <a:path w="268605" h="142239">
                <a:moveTo>
                  <a:pt x="204978" y="104393"/>
                </a:moveTo>
                <a:lnTo>
                  <a:pt x="197358" y="104393"/>
                </a:lnTo>
                <a:lnTo>
                  <a:pt x="197358" y="141731"/>
                </a:lnTo>
                <a:lnTo>
                  <a:pt x="200406" y="138683"/>
                </a:lnTo>
                <a:lnTo>
                  <a:pt x="200406" y="108965"/>
                </a:lnTo>
                <a:lnTo>
                  <a:pt x="204978" y="104393"/>
                </a:lnTo>
                <a:close/>
              </a:path>
              <a:path w="268605" h="142239">
                <a:moveTo>
                  <a:pt x="217932" y="50292"/>
                </a:moveTo>
                <a:lnTo>
                  <a:pt x="217932" y="25907"/>
                </a:lnTo>
                <a:lnTo>
                  <a:pt x="200406" y="32765"/>
                </a:lnTo>
                <a:lnTo>
                  <a:pt x="205740" y="38099"/>
                </a:lnTo>
                <a:lnTo>
                  <a:pt x="208026" y="38099"/>
                </a:lnTo>
                <a:lnTo>
                  <a:pt x="208026" y="40385"/>
                </a:lnTo>
                <a:lnTo>
                  <a:pt x="217932" y="50292"/>
                </a:lnTo>
                <a:close/>
              </a:path>
              <a:path w="268605" h="142239">
                <a:moveTo>
                  <a:pt x="205740" y="38099"/>
                </a:moveTo>
                <a:lnTo>
                  <a:pt x="200406" y="32765"/>
                </a:lnTo>
                <a:lnTo>
                  <a:pt x="200406" y="38099"/>
                </a:lnTo>
                <a:lnTo>
                  <a:pt x="205740" y="38099"/>
                </a:lnTo>
                <a:close/>
              </a:path>
              <a:path w="268605" h="142239">
                <a:moveTo>
                  <a:pt x="208026" y="112279"/>
                </a:moveTo>
                <a:lnTo>
                  <a:pt x="208026" y="104393"/>
                </a:lnTo>
                <a:lnTo>
                  <a:pt x="204978" y="104393"/>
                </a:lnTo>
                <a:lnTo>
                  <a:pt x="200406" y="108965"/>
                </a:lnTo>
                <a:lnTo>
                  <a:pt x="208026" y="112279"/>
                </a:lnTo>
                <a:close/>
              </a:path>
              <a:path w="268605" h="142239">
                <a:moveTo>
                  <a:pt x="217932" y="121157"/>
                </a:moveTo>
                <a:lnTo>
                  <a:pt x="217932" y="116586"/>
                </a:lnTo>
                <a:lnTo>
                  <a:pt x="200406" y="108965"/>
                </a:lnTo>
                <a:lnTo>
                  <a:pt x="200406" y="138683"/>
                </a:lnTo>
                <a:lnTo>
                  <a:pt x="217932" y="121157"/>
                </a:lnTo>
                <a:close/>
              </a:path>
              <a:path w="268605" h="142239">
                <a:moveTo>
                  <a:pt x="208026" y="104393"/>
                </a:moveTo>
                <a:lnTo>
                  <a:pt x="206501" y="102869"/>
                </a:lnTo>
                <a:lnTo>
                  <a:pt x="204978" y="104393"/>
                </a:lnTo>
                <a:lnTo>
                  <a:pt x="208026" y="104393"/>
                </a:lnTo>
                <a:close/>
              </a:path>
              <a:path w="268605" h="142239">
                <a:moveTo>
                  <a:pt x="208026" y="38099"/>
                </a:moveTo>
                <a:lnTo>
                  <a:pt x="205740" y="38099"/>
                </a:lnTo>
                <a:lnTo>
                  <a:pt x="206840" y="39200"/>
                </a:lnTo>
                <a:lnTo>
                  <a:pt x="208026" y="38099"/>
                </a:lnTo>
                <a:close/>
              </a:path>
              <a:path w="268605" h="142239">
                <a:moveTo>
                  <a:pt x="246126" y="92964"/>
                </a:moveTo>
                <a:lnTo>
                  <a:pt x="246126" y="78485"/>
                </a:lnTo>
                <a:lnTo>
                  <a:pt x="238505" y="70865"/>
                </a:lnTo>
                <a:lnTo>
                  <a:pt x="206501" y="102869"/>
                </a:lnTo>
                <a:lnTo>
                  <a:pt x="208026" y="104393"/>
                </a:lnTo>
                <a:lnTo>
                  <a:pt x="208026" y="112279"/>
                </a:lnTo>
                <a:lnTo>
                  <a:pt x="217932" y="116586"/>
                </a:lnTo>
                <a:lnTo>
                  <a:pt x="217932" y="121157"/>
                </a:lnTo>
                <a:lnTo>
                  <a:pt x="246126" y="92964"/>
                </a:lnTo>
                <a:close/>
              </a:path>
              <a:path w="268605" h="142239">
                <a:moveTo>
                  <a:pt x="208026" y="40385"/>
                </a:moveTo>
                <a:lnTo>
                  <a:pt x="208026" y="38099"/>
                </a:lnTo>
                <a:lnTo>
                  <a:pt x="206840" y="39200"/>
                </a:lnTo>
                <a:lnTo>
                  <a:pt x="208026" y="40385"/>
                </a:lnTo>
                <a:close/>
              </a:path>
              <a:path w="268605" h="142239">
                <a:moveTo>
                  <a:pt x="246126" y="78485"/>
                </a:moveTo>
                <a:lnTo>
                  <a:pt x="246126" y="63245"/>
                </a:lnTo>
                <a:lnTo>
                  <a:pt x="238505" y="70865"/>
                </a:lnTo>
                <a:lnTo>
                  <a:pt x="246126" y="78485"/>
                </a:lnTo>
                <a:close/>
              </a:path>
            </a:pathLst>
          </a:custGeom>
          <a:solidFill>
            <a:srgbClr val="1D7411"/>
          </a:solidFill>
        </p:spPr>
        <p:txBody>
          <a:bodyPr wrap="square" lIns="0" tIns="0" rIns="0" bIns="0" rtlCol="0"/>
          <a:lstStyle/>
          <a:p>
            <a:endParaRPr sz="1588"/>
          </a:p>
        </p:txBody>
      </p:sp>
      <p:sp>
        <p:nvSpPr>
          <p:cNvPr id="58" name="object 58"/>
          <p:cNvSpPr/>
          <p:nvPr/>
        </p:nvSpPr>
        <p:spPr>
          <a:xfrm>
            <a:off x="3574676" y="2105137"/>
            <a:ext cx="212912" cy="156882"/>
          </a:xfrm>
          <a:custGeom>
            <a:avLst/>
            <a:gdLst/>
            <a:ahLst/>
            <a:cxnLst/>
            <a:rect l="l" t="t" r="r" b="b"/>
            <a:pathLst>
              <a:path w="241300" h="177800">
                <a:moveTo>
                  <a:pt x="240792" y="172973"/>
                </a:moveTo>
                <a:lnTo>
                  <a:pt x="236220" y="146303"/>
                </a:lnTo>
                <a:lnTo>
                  <a:pt x="230886" y="153923"/>
                </a:lnTo>
                <a:lnTo>
                  <a:pt x="10667" y="0"/>
                </a:lnTo>
                <a:lnTo>
                  <a:pt x="0" y="15239"/>
                </a:lnTo>
                <a:lnTo>
                  <a:pt x="219456" y="169925"/>
                </a:lnTo>
                <a:lnTo>
                  <a:pt x="219456" y="176631"/>
                </a:lnTo>
                <a:lnTo>
                  <a:pt x="240792" y="172973"/>
                </a:lnTo>
                <a:close/>
              </a:path>
              <a:path w="241300" h="177800">
                <a:moveTo>
                  <a:pt x="219456" y="176631"/>
                </a:moveTo>
                <a:lnTo>
                  <a:pt x="219456" y="169925"/>
                </a:lnTo>
                <a:lnTo>
                  <a:pt x="214122" y="177545"/>
                </a:lnTo>
                <a:lnTo>
                  <a:pt x="219456" y="176631"/>
                </a:lnTo>
                <a:close/>
              </a:path>
            </a:pathLst>
          </a:custGeom>
          <a:solidFill>
            <a:srgbClr val="6B6C72"/>
          </a:solidFill>
        </p:spPr>
        <p:txBody>
          <a:bodyPr wrap="square" lIns="0" tIns="0" rIns="0" bIns="0" rtlCol="0"/>
          <a:lstStyle/>
          <a:p>
            <a:endParaRPr sz="1588"/>
          </a:p>
        </p:txBody>
      </p:sp>
      <p:sp>
        <p:nvSpPr>
          <p:cNvPr id="59" name="object 59"/>
          <p:cNvSpPr/>
          <p:nvPr/>
        </p:nvSpPr>
        <p:spPr>
          <a:xfrm>
            <a:off x="3561902" y="2092362"/>
            <a:ext cx="236444" cy="182656"/>
          </a:xfrm>
          <a:custGeom>
            <a:avLst/>
            <a:gdLst/>
            <a:ahLst/>
            <a:cxnLst/>
            <a:rect l="l" t="t" r="r" b="b"/>
            <a:pathLst>
              <a:path w="267969" h="207010">
                <a:moveTo>
                  <a:pt x="242079" y="153967"/>
                </a:moveTo>
                <a:lnTo>
                  <a:pt x="22859" y="0"/>
                </a:lnTo>
                <a:lnTo>
                  <a:pt x="0" y="32765"/>
                </a:lnTo>
                <a:lnTo>
                  <a:pt x="19050" y="46100"/>
                </a:lnTo>
                <a:lnTo>
                  <a:pt x="19050" y="22859"/>
                </a:lnTo>
                <a:lnTo>
                  <a:pt x="20574" y="22619"/>
                </a:lnTo>
                <a:lnTo>
                  <a:pt x="20574" y="21335"/>
                </a:lnTo>
                <a:lnTo>
                  <a:pt x="22069" y="22383"/>
                </a:lnTo>
                <a:lnTo>
                  <a:pt x="33528" y="20573"/>
                </a:lnTo>
                <a:lnTo>
                  <a:pt x="33528" y="30403"/>
                </a:lnTo>
                <a:lnTo>
                  <a:pt x="236220" y="172288"/>
                </a:lnTo>
                <a:lnTo>
                  <a:pt x="236220" y="162305"/>
                </a:lnTo>
                <a:lnTo>
                  <a:pt x="242079" y="153967"/>
                </a:lnTo>
                <a:close/>
              </a:path>
              <a:path w="267969" h="207010">
                <a:moveTo>
                  <a:pt x="21033" y="24248"/>
                </a:moveTo>
                <a:lnTo>
                  <a:pt x="20771" y="22588"/>
                </a:lnTo>
                <a:lnTo>
                  <a:pt x="19050" y="22859"/>
                </a:lnTo>
                <a:lnTo>
                  <a:pt x="21033" y="24248"/>
                </a:lnTo>
                <a:close/>
              </a:path>
              <a:path w="267969" h="207010">
                <a:moveTo>
                  <a:pt x="241768" y="178763"/>
                </a:moveTo>
                <a:lnTo>
                  <a:pt x="27692" y="28909"/>
                </a:lnTo>
                <a:lnTo>
                  <a:pt x="22860" y="35813"/>
                </a:lnTo>
                <a:lnTo>
                  <a:pt x="21033" y="24248"/>
                </a:lnTo>
                <a:lnTo>
                  <a:pt x="19050" y="22859"/>
                </a:lnTo>
                <a:lnTo>
                  <a:pt x="19050" y="46100"/>
                </a:lnTo>
                <a:lnTo>
                  <a:pt x="219737" y="186582"/>
                </a:lnTo>
                <a:lnTo>
                  <a:pt x="225552" y="178307"/>
                </a:lnTo>
                <a:lnTo>
                  <a:pt x="227076" y="185546"/>
                </a:lnTo>
                <a:lnTo>
                  <a:pt x="227076" y="181355"/>
                </a:lnTo>
                <a:lnTo>
                  <a:pt x="241768" y="178763"/>
                </a:lnTo>
                <a:close/>
              </a:path>
              <a:path w="267969" h="207010">
                <a:moveTo>
                  <a:pt x="22069" y="22383"/>
                </a:moveTo>
                <a:lnTo>
                  <a:pt x="20574" y="21335"/>
                </a:lnTo>
                <a:lnTo>
                  <a:pt x="20771" y="22588"/>
                </a:lnTo>
                <a:lnTo>
                  <a:pt x="22069" y="22383"/>
                </a:lnTo>
                <a:close/>
              </a:path>
              <a:path w="267969" h="207010">
                <a:moveTo>
                  <a:pt x="20771" y="22588"/>
                </a:moveTo>
                <a:lnTo>
                  <a:pt x="20574" y="21335"/>
                </a:lnTo>
                <a:lnTo>
                  <a:pt x="20574" y="22619"/>
                </a:lnTo>
                <a:lnTo>
                  <a:pt x="20771" y="22588"/>
                </a:lnTo>
                <a:close/>
              </a:path>
              <a:path w="267969" h="207010">
                <a:moveTo>
                  <a:pt x="28909" y="27171"/>
                </a:moveTo>
                <a:lnTo>
                  <a:pt x="22069" y="22383"/>
                </a:lnTo>
                <a:lnTo>
                  <a:pt x="20771" y="22588"/>
                </a:lnTo>
                <a:lnTo>
                  <a:pt x="21033" y="24248"/>
                </a:lnTo>
                <a:lnTo>
                  <a:pt x="27692" y="28909"/>
                </a:lnTo>
                <a:lnTo>
                  <a:pt x="28909" y="27171"/>
                </a:lnTo>
                <a:close/>
              </a:path>
              <a:path w="267969" h="207010">
                <a:moveTo>
                  <a:pt x="27692" y="28909"/>
                </a:moveTo>
                <a:lnTo>
                  <a:pt x="21033" y="24248"/>
                </a:lnTo>
                <a:lnTo>
                  <a:pt x="22860" y="35813"/>
                </a:lnTo>
                <a:lnTo>
                  <a:pt x="27692" y="28909"/>
                </a:lnTo>
                <a:close/>
              </a:path>
              <a:path w="267969" h="207010">
                <a:moveTo>
                  <a:pt x="33528" y="20573"/>
                </a:moveTo>
                <a:lnTo>
                  <a:pt x="22069" y="22383"/>
                </a:lnTo>
                <a:lnTo>
                  <a:pt x="28909" y="27171"/>
                </a:lnTo>
                <a:lnTo>
                  <a:pt x="33528" y="20573"/>
                </a:lnTo>
                <a:close/>
              </a:path>
              <a:path w="267969" h="207010">
                <a:moveTo>
                  <a:pt x="242819" y="178577"/>
                </a:moveTo>
                <a:lnTo>
                  <a:pt x="242494" y="176680"/>
                </a:lnTo>
                <a:lnTo>
                  <a:pt x="28909" y="27171"/>
                </a:lnTo>
                <a:lnTo>
                  <a:pt x="27692" y="28909"/>
                </a:lnTo>
                <a:lnTo>
                  <a:pt x="241768" y="178763"/>
                </a:lnTo>
                <a:lnTo>
                  <a:pt x="242819" y="178577"/>
                </a:lnTo>
                <a:close/>
              </a:path>
              <a:path w="267969" h="207010">
                <a:moveTo>
                  <a:pt x="33528" y="30403"/>
                </a:moveTo>
                <a:lnTo>
                  <a:pt x="33528" y="20573"/>
                </a:lnTo>
                <a:lnTo>
                  <a:pt x="28909" y="27171"/>
                </a:lnTo>
                <a:lnTo>
                  <a:pt x="33528" y="30403"/>
                </a:lnTo>
                <a:close/>
              </a:path>
              <a:path w="267969" h="207010">
                <a:moveTo>
                  <a:pt x="228600" y="202550"/>
                </a:moveTo>
                <a:lnTo>
                  <a:pt x="228600" y="192785"/>
                </a:lnTo>
                <a:lnTo>
                  <a:pt x="219737" y="186582"/>
                </a:lnTo>
                <a:lnTo>
                  <a:pt x="205740" y="206501"/>
                </a:lnTo>
                <a:lnTo>
                  <a:pt x="228600" y="202550"/>
                </a:lnTo>
                <a:close/>
              </a:path>
              <a:path w="267969" h="207010">
                <a:moveTo>
                  <a:pt x="228600" y="192785"/>
                </a:moveTo>
                <a:lnTo>
                  <a:pt x="225552" y="178307"/>
                </a:lnTo>
                <a:lnTo>
                  <a:pt x="219737" y="186582"/>
                </a:lnTo>
                <a:lnTo>
                  <a:pt x="228600" y="192785"/>
                </a:lnTo>
                <a:close/>
              </a:path>
              <a:path w="267969" h="207010">
                <a:moveTo>
                  <a:pt x="244476" y="188245"/>
                </a:moveTo>
                <a:lnTo>
                  <a:pt x="242998" y="179624"/>
                </a:lnTo>
                <a:lnTo>
                  <a:pt x="241768" y="178763"/>
                </a:lnTo>
                <a:lnTo>
                  <a:pt x="227076" y="181355"/>
                </a:lnTo>
                <a:lnTo>
                  <a:pt x="237744" y="198119"/>
                </a:lnTo>
                <a:lnTo>
                  <a:pt x="244476" y="188245"/>
                </a:lnTo>
                <a:close/>
              </a:path>
              <a:path w="267969" h="207010">
                <a:moveTo>
                  <a:pt x="252984" y="198336"/>
                </a:moveTo>
                <a:lnTo>
                  <a:pt x="252984" y="176783"/>
                </a:lnTo>
                <a:lnTo>
                  <a:pt x="244602" y="188975"/>
                </a:lnTo>
                <a:lnTo>
                  <a:pt x="244476" y="188245"/>
                </a:lnTo>
                <a:lnTo>
                  <a:pt x="237744" y="198119"/>
                </a:lnTo>
                <a:lnTo>
                  <a:pt x="227076" y="181355"/>
                </a:lnTo>
                <a:lnTo>
                  <a:pt x="227076" y="185546"/>
                </a:lnTo>
                <a:lnTo>
                  <a:pt x="228600" y="192785"/>
                </a:lnTo>
                <a:lnTo>
                  <a:pt x="228600" y="202550"/>
                </a:lnTo>
                <a:lnTo>
                  <a:pt x="252984" y="198336"/>
                </a:lnTo>
                <a:close/>
              </a:path>
              <a:path w="267969" h="207010">
                <a:moveTo>
                  <a:pt x="250697" y="160019"/>
                </a:moveTo>
                <a:lnTo>
                  <a:pt x="242079" y="153967"/>
                </a:lnTo>
                <a:lnTo>
                  <a:pt x="236220" y="162305"/>
                </a:lnTo>
                <a:lnTo>
                  <a:pt x="250697" y="160019"/>
                </a:lnTo>
                <a:close/>
              </a:path>
              <a:path w="267969" h="207010">
                <a:moveTo>
                  <a:pt x="250697" y="164866"/>
                </a:moveTo>
                <a:lnTo>
                  <a:pt x="250697" y="160019"/>
                </a:lnTo>
                <a:lnTo>
                  <a:pt x="236220" y="162305"/>
                </a:lnTo>
                <a:lnTo>
                  <a:pt x="236220" y="172288"/>
                </a:lnTo>
                <a:lnTo>
                  <a:pt x="240029" y="174955"/>
                </a:lnTo>
                <a:lnTo>
                  <a:pt x="240029" y="162305"/>
                </a:lnTo>
                <a:lnTo>
                  <a:pt x="250697" y="164866"/>
                </a:lnTo>
                <a:close/>
              </a:path>
              <a:path w="267969" h="207010">
                <a:moveTo>
                  <a:pt x="259079" y="166877"/>
                </a:moveTo>
                <a:lnTo>
                  <a:pt x="240029" y="162305"/>
                </a:lnTo>
                <a:lnTo>
                  <a:pt x="242494" y="176680"/>
                </a:lnTo>
                <a:lnTo>
                  <a:pt x="244724" y="178241"/>
                </a:lnTo>
                <a:lnTo>
                  <a:pt x="251862" y="176981"/>
                </a:lnTo>
                <a:lnTo>
                  <a:pt x="259079" y="166877"/>
                </a:lnTo>
                <a:close/>
              </a:path>
              <a:path w="267969" h="207010">
                <a:moveTo>
                  <a:pt x="242494" y="176680"/>
                </a:moveTo>
                <a:lnTo>
                  <a:pt x="240029" y="162305"/>
                </a:lnTo>
                <a:lnTo>
                  <a:pt x="240029" y="174955"/>
                </a:lnTo>
                <a:lnTo>
                  <a:pt x="242494" y="176680"/>
                </a:lnTo>
                <a:close/>
              </a:path>
              <a:path w="267969" h="207010">
                <a:moveTo>
                  <a:pt x="242998" y="179624"/>
                </a:moveTo>
                <a:lnTo>
                  <a:pt x="242819" y="178577"/>
                </a:lnTo>
                <a:lnTo>
                  <a:pt x="241768" y="178763"/>
                </a:lnTo>
                <a:lnTo>
                  <a:pt x="242998" y="179624"/>
                </a:lnTo>
                <a:close/>
              </a:path>
              <a:path w="267969" h="207010">
                <a:moveTo>
                  <a:pt x="267462" y="195833"/>
                </a:moveTo>
                <a:lnTo>
                  <a:pt x="256032" y="134111"/>
                </a:lnTo>
                <a:lnTo>
                  <a:pt x="242079" y="153967"/>
                </a:lnTo>
                <a:lnTo>
                  <a:pt x="250697" y="160019"/>
                </a:lnTo>
                <a:lnTo>
                  <a:pt x="250697" y="164866"/>
                </a:lnTo>
                <a:lnTo>
                  <a:pt x="259079" y="166877"/>
                </a:lnTo>
                <a:lnTo>
                  <a:pt x="259079" y="197282"/>
                </a:lnTo>
                <a:lnTo>
                  <a:pt x="267462" y="195833"/>
                </a:lnTo>
                <a:close/>
              </a:path>
              <a:path w="267969" h="207010">
                <a:moveTo>
                  <a:pt x="244724" y="178241"/>
                </a:moveTo>
                <a:lnTo>
                  <a:pt x="242494" y="176680"/>
                </a:lnTo>
                <a:lnTo>
                  <a:pt x="242819" y="178577"/>
                </a:lnTo>
                <a:lnTo>
                  <a:pt x="244724" y="178241"/>
                </a:lnTo>
                <a:close/>
              </a:path>
              <a:path w="267969" h="207010">
                <a:moveTo>
                  <a:pt x="248883" y="181152"/>
                </a:moveTo>
                <a:lnTo>
                  <a:pt x="244724" y="178241"/>
                </a:lnTo>
                <a:lnTo>
                  <a:pt x="242819" y="178577"/>
                </a:lnTo>
                <a:lnTo>
                  <a:pt x="242998" y="179624"/>
                </a:lnTo>
                <a:lnTo>
                  <a:pt x="247650" y="182879"/>
                </a:lnTo>
                <a:lnTo>
                  <a:pt x="248883" y="181152"/>
                </a:lnTo>
                <a:close/>
              </a:path>
              <a:path w="267969" h="207010">
                <a:moveTo>
                  <a:pt x="249174" y="181355"/>
                </a:moveTo>
                <a:lnTo>
                  <a:pt x="248883" y="181152"/>
                </a:lnTo>
                <a:lnTo>
                  <a:pt x="247650" y="182879"/>
                </a:lnTo>
                <a:lnTo>
                  <a:pt x="242998" y="179624"/>
                </a:lnTo>
                <a:lnTo>
                  <a:pt x="244476" y="188245"/>
                </a:lnTo>
                <a:lnTo>
                  <a:pt x="249174" y="181355"/>
                </a:lnTo>
                <a:close/>
              </a:path>
              <a:path w="267969" h="207010">
                <a:moveTo>
                  <a:pt x="249174" y="182325"/>
                </a:moveTo>
                <a:lnTo>
                  <a:pt x="249174" y="181355"/>
                </a:lnTo>
                <a:lnTo>
                  <a:pt x="244476" y="188245"/>
                </a:lnTo>
                <a:lnTo>
                  <a:pt x="244602" y="188975"/>
                </a:lnTo>
                <a:lnTo>
                  <a:pt x="249174" y="182325"/>
                </a:lnTo>
                <a:close/>
              </a:path>
              <a:path w="267969" h="207010">
                <a:moveTo>
                  <a:pt x="251862" y="176981"/>
                </a:moveTo>
                <a:lnTo>
                  <a:pt x="244724" y="178241"/>
                </a:lnTo>
                <a:lnTo>
                  <a:pt x="248883" y="181152"/>
                </a:lnTo>
                <a:lnTo>
                  <a:pt x="251862" y="176981"/>
                </a:lnTo>
                <a:close/>
              </a:path>
              <a:path w="267969" h="207010">
                <a:moveTo>
                  <a:pt x="252984" y="176783"/>
                </a:moveTo>
                <a:lnTo>
                  <a:pt x="251862" y="176981"/>
                </a:lnTo>
                <a:lnTo>
                  <a:pt x="248883" y="181152"/>
                </a:lnTo>
                <a:lnTo>
                  <a:pt x="249174" y="181355"/>
                </a:lnTo>
                <a:lnTo>
                  <a:pt x="249174" y="182325"/>
                </a:lnTo>
                <a:lnTo>
                  <a:pt x="252984" y="176783"/>
                </a:lnTo>
                <a:close/>
              </a:path>
              <a:path w="267969" h="207010">
                <a:moveTo>
                  <a:pt x="259079" y="197282"/>
                </a:moveTo>
                <a:lnTo>
                  <a:pt x="259079" y="166877"/>
                </a:lnTo>
                <a:lnTo>
                  <a:pt x="251862" y="176981"/>
                </a:lnTo>
                <a:lnTo>
                  <a:pt x="252984" y="176783"/>
                </a:lnTo>
                <a:lnTo>
                  <a:pt x="252984" y="198336"/>
                </a:lnTo>
                <a:lnTo>
                  <a:pt x="259079" y="197282"/>
                </a:lnTo>
                <a:close/>
              </a:path>
            </a:pathLst>
          </a:custGeom>
          <a:solidFill>
            <a:srgbClr val="1D7411"/>
          </a:solidFill>
        </p:spPr>
        <p:txBody>
          <a:bodyPr wrap="square" lIns="0" tIns="0" rIns="0" bIns="0" rtlCol="0"/>
          <a:lstStyle/>
          <a:p>
            <a:endParaRPr sz="1588"/>
          </a:p>
        </p:txBody>
      </p:sp>
      <p:sp>
        <p:nvSpPr>
          <p:cNvPr id="60" name="object 60"/>
          <p:cNvSpPr/>
          <p:nvPr/>
        </p:nvSpPr>
        <p:spPr>
          <a:xfrm>
            <a:off x="2839794" y="3552041"/>
            <a:ext cx="775447" cy="564776"/>
          </a:xfrm>
          <a:custGeom>
            <a:avLst/>
            <a:gdLst/>
            <a:ahLst/>
            <a:cxnLst/>
            <a:rect l="l" t="t" r="r" b="b"/>
            <a:pathLst>
              <a:path w="878839" h="640079">
                <a:moveTo>
                  <a:pt x="878586" y="320039"/>
                </a:moveTo>
                <a:lnTo>
                  <a:pt x="872838" y="268120"/>
                </a:lnTo>
                <a:lnTo>
                  <a:pt x="856201" y="218870"/>
                </a:lnTo>
                <a:lnTo>
                  <a:pt x="829578" y="172949"/>
                </a:lnTo>
                <a:lnTo>
                  <a:pt x="793875" y="131015"/>
                </a:lnTo>
                <a:lnTo>
                  <a:pt x="749998" y="93725"/>
                </a:lnTo>
                <a:lnTo>
                  <a:pt x="698851" y="61740"/>
                </a:lnTo>
                <a:lnTo>
                  <a:pt x="641340" y="35716"/>
                </a:lnTo>
                <a:lnTo>
                  <a:pt x="578370" y="16312"/>
                </a:lnTo>
                <a:lnTo>
                  <a:pt x="510846" y="4187"/>
                </a:lnTo>
                <a:lnTo>
                  <a:pt x="439673" y="0"/>
                </a:lnTo>
                <a:lnTo>
                  <a:pt x="403579" y="1060"/>
                </a:lnTo>
                <a:lnTo>
                  <a:pt x="333933" y="9299"/>
                </a:lnTo>
                <a:lnTo>
                  <a:pt x="268426" y="25145"/>
                </a:lnTo>
                <a:lnTo>
                  <a:pt x="207960" y="47941"/>
                </a:lnTo>
                <a:lnTo>
                  <a:pt x="153435" y="77029"/>
                </a:lnTo>
                <a:lnTo>
                  <a:pt x="105752" y="111748"/>
                </a:lnTo>
                <a:lnTo>
                  <a:pt x="65812" y="151442"/>
                </a:lnTo>
                <a:lnTo>
                  <a:pt x="34516" y="195452"/>
                </a:lnTo>
                <a:lnTo>
                  <a:pt x="12763" y="243120"/>
                </a:lnTo>
                <a:lnTo>
                  <a:pt x="1455" y="293787"/>
                </a:lnTo>
                <a:lnTo>
                  <a:pt x="0" y="320039"/>
                </a:lnTo>
                <a:lnTo>
                  <a:pt x="1455" y="346292"/>
                </a:lnTo>
                <a:lnTo>
                  <a:pt x="12763" y="396959"/>
                </a:lnTo>
                <a:lnTo>
                  <a:pt x="34516" y="444626"/>
                </a:lnTo>
                <a:lnTo>
                  <a:pt x="65812" y="488637"/>
                </a:lnTo>
                <a:lnTo>
                  <a:pt x="105752" y="528331"/>
                </a:lnTo>
                <a:lnTo>
                  <a:pt x="153435" y="563050"/>
                </a:lnTo>
                <a:lnTo>
                  <a:pt x="207960" y="592138"/>
                </a:lnTo>
                <a:lnTo>
                  <a:pt x="268426" y="614933"/>
                </a:lnTo>
                <a:lnTo>
                  <a:pt x="333933" y="630780"/>
                </a:lnTo>
                <a:lnTo>
                  <a:pt x="403579" y="639019"/>
                </a:lnTo>
                <a:lnTo>
                  <a:pt x="439673" y="640079"/>
                </a:lnTo>
                <a:lnTo>
                  <a:pt x="475659" y="639019"/>
                </a:lnTo>
                <a:lnTo>
                  <a:pt x="545120" y="630780"/>
                </a:lnTo>
                <a:lnTo>
                  <a:pt x="610481" y="614933"/>
                </a:lnTo>
                <a:lnTo>
                  <a:pt x="670834" y="592138"/>
                </a:lnTo>
                <a:lnTo>
                  <a:pt x="725277" y="563050"/>
                </a:lnTo>
                <a:lnTo>
                  <a:pt x="772902" y="528331"/>
                </a:lnTo>
                <a:lnTo>
                  <a:pt x="812805" y="488637"/>
                </a:lnTo>
                <a:lnTo>
                  <a:pt x="844081" y="444626"/>
                </a:lnTo>
                <a:lnTo>
                  <a:pt x="865824" y="396959"/>
                </a:lnTo>
                <a:lnTo>
                  <a:pt x="877130" y="346292"/>
                </a:lnTo>
                <a:lnTo>
                  <a:pt x="878586" y="320039"/>
                </a:lnTo>
                <a:close/>
              </a:path>
            </a:pathLst>
          </a:custGeom>
          <a:solidFill>
            <a:srgbClr val="FFDE99"/>
          </a:solidFill>
        </p:spPr>
        <p:txBody>
          <a:bodyPr wrap="square" lIns="0" tIns="0" rIns="0" bIns="0" rtlCol="0"/>
          <a:lstStyle/>
          <a:p>
            <a:endParaRPr sz="1588"/>
          </a:p>
        </p:txBody>
      </p:sp>
      <p:sp>
        <p:nvSpPr>
          <p:cNvPr id="61" name="object 61"/>
          <p:cNvSpPr/>
          <p:nvPr/>
        </p:nvSpPr>
        <p:spPr>
          <a:xfrm>
            <a:off x="2830382" y="3542628"/>
            <a:ext cx="794497" cy="583826"/>
          </a:xfrm>
          <a:custGeom>
            <a:avLst/>
            <a:gdLst/>
            <a:ahLst/>
            <a:cxnLst/>
            <a:rect l="l" t="t" r="r" b="b"/>
            <a:pathLst>
              <a:path w="900430" h="661670">
                <a:moveTo>
                  <a:pt x="899922" y="339090"/>
                </a:moveTo>
                <a:lnTo>
                  <a:pt x="899922" y="321564"/>
                </a:lnTo>
                <a:lnTo>
                  <a:pt x="897636" y="296418"/>
                </a:lnTo>
                <a:lnTo>
                  <a:pt x="883242" y="241539"/>
                </a:lnTo>
                <a:lnTo>
                  <a:pt x="858909" y="192242"/>
                </a:lnTo>
                <a:lnTo>
                  <a:pt x="826018" y="148519"/>
                </a:lnTo>
                <a:lnTo>
                  <a:pt x="785959" y="110394"/>
                </a:lnTo>
                <a:lnTo>
                  <a:pt x="740130" y="77900"/>
                </a:lnTo>
                <a:lnTo>
                  <a:pt x="689924" y="51060"/>
                </a:lnTo>
                <a:lnTo>
                  <a:pt x="636735" y="29901"/>
                </a:lnTo>
                <a:lnTo>
                  <a:pt x="581955" y="14448"/>
                </a:lnTo>
                <a:lnTo>
                  <a:pt x="526980" y="4727"/>
                </a:lnTo>
                <a:lnTo>
                  <a:pt x="473202" y="762"/>
                </a:lnTo>
                <a:lnTo>
                  <a:pt x="426720" y="0"/>
                </a:lnTo>
                <a:lnTo>
                  <a:pt x="399862" y="1523"/>
                </a:lnTo>
                <a:lnTo>
                  <a:pt x="345068" y="8744"/>
                </a:lnTo>
                <a:lnTo>
                  <a:pt x="289957" y="21545"/>
                </a:lnTo>
                <a:lnTo>
                  <a:pt x="235874" y="39944"/>
                </a:lnTo>
                <a:lnTo>
                  <a:pt x="184164" y="63958"/>
                </a:lnTo>
                <a:lnTo>
                  <a:pt x="136172" y="93604"/>
                </a:lnTo>
                <a:lnTo>
                  <a:pt x="93244" y="128900"/>
                </a:lnTo>
                <a:lnTo>
                  <a:pt x="56723" y="169864"/>
                </a:lnTo>
                <a:lnTo>
                  <a:pt x="27956" y="216511"/>
                </a:lnTo>
                <a:lnTo>
                  <a:pt x="8288" y="268861"/>
                </a:lnTo>
                <a:lnTo>
                  <a:pt x="0" y="322326"/>
                </a:lnTo>
                <a:lnTo>
                  <a:pt x="0" y="339852"/>
                </a:lnTo>
                <a:lnTo>
                  <a:pt x="2286" y="364998"/>
                </a:lnTo>
                <a:lnTo>
                  <a:pt x="5334" y="381762"/>
                </a:lnTo>
                <a:lnTo>
                  <a:pt x="13592" y="410573"/>
                </a:lnTo>
                <a:lnTo>
                  <a:pt x="21336" y="429814"/>
                </a:lnTo>
                <a:lnTo>
                  <a:pt x="21336" y="322326"/>
                </a:lnTo>
                <a:lnTo>
                  <a:pt x="23621" y="299466"/>
                </a:lnTo>
                <a:lnTo>
                  <a:pt x="38237" y="245413"/>
                </a:lnTo>
                <a:lnTo>
                  <a:pt x="63044" y="197279"/>
                </a:lnTo>
                <a:lnTo>
                  <a:pt x="96559" y="155025"/>
                </a:lnTo>
                <a:lnTo>
                  <a:pt x="137297" y="118610"/>
                </a:lnTo>
                <a:lnTo>
                  <a:pt x="183775" y="87996"/>
                </a:lnTo>
                <a:lnTo>
                  <a:pt x="234510" y="63144"/>
                </a:lnTo>
                <a:lnTo>
                  <a:pt x="288017" y="44015"/>
                </a:lnTo>
                <a:lnTo>
                  <a:pt x="342814" y="30570"/>
                </a:lnTo>
                <a:lnTo>
                  <a:pt x="397417" y="22769"/>
                </a:lnTo>
                <a:lnTo>
                  <a:pt x="450342" y="20574"/>
                </a:lnTo>
                <a:lnTo>
                  <a:pt x="471678" y="21309"/>
                </a:lnTo>
                <a:lnTo>
                  <a:pt x="519447" y="24968"/>
                </a:lnTo>
                <a:lnTo>
                  <a:pt x="570343" y="33228"/>
                </a:lnTo>
                <a:lnTo>
                  <a:pt x="621546" y="46843"/>
                </a:lnTo>
                <a:lnTo>
                  <a:pt x="671702" y="65771"/>
                </a:lnTo>
                <a:lnTo>
                  <a:pt x="719455" y="89972"/>
                </a:lnTo>
                <a:lnTo>
                  <a:pt x="763449" y="119403"/>
                </a:lnTo>
                <a:lnTo>
                  <a:pt x="802331" y="154024"/>
                </a:lnTo>
                <a:lnTo>
                  <a:pt x="834744" y="193793"/>
                </a:lnTo>
                <a:lnTo>
                  <a:pt x="859334" y="238669"/>
                </a:lnTo>
                <a:lnTo>
                  <a:pt x="874745" y="288610"/>
                </a:lnTo>
                <a:lnTo>
                  <a:pt x="878586" y="315468"/>
                </a:lnTo>
                <a:lnTo>
                  <a:pt x="878586" y="430375"/>
                </a:lnTo>
                <a:lnTo>
                  <a:pt x="883250" y="419544"/>
                </a:lnTo>
                <a:lnTo>
                  <a:pt x="891381" y="393965"/>
                </a:lnTo>
                <a:lnTo>
                  <a:pt x="896996" y="367136"/>
                </a:lnTo>
                <a:lnTo>
                  <a:pt x="899922" y="339090"/>
                </a:lnTo>
                <a:close/>
              </a:path>
              <a:path w="900430" h="661670">
                <a:moveTo>
                  <a:pt x="878586" y="430375"/>
                </a:moveTo>
                <a:lnTo>
                  <a:pt x="878586" y="346710"/>
                </a:lnTo>
                <a:lnTo>
                  <a:pt x="874567" y="373650"/>
                </a:lnTo>
                <a:lnTo>
                  <a:pt x="867953" y="399303"/>
                </a:lnTo>
                <a:lnTo>
                  <a:pt x="847600" y="446734"/>
                </a:lnTo>
                <a:lnTo>
                  <a:pt x="818849" y="488989"/>
                </a:lnTo>
                <a:lnTo>
                  <a:pt x="783028" y="526051"/>
                </a:lnTo>
                <a:lnTo>
                  <a:pt x="741459" y="557907"/>
                </a:lnTo>
                <a:lnTo>
                  <a:pt x="695468" y="584541"/>
                </a:lnTo>
                <a:lnTo>
                  <a:pt x="646379" y="605938"/>
                </a:lnTo>
                <a:lnTo>
                  <a:pt x="595518" y="622083"/>
                </a:lnTo>
                <a:lnTo>
                  <a:pt x="544025" y="632985"/>
                </a:lnTo>
                <a:lnTo>
                  <a:pt x="493776" y="638556"/>
                </a:lnTo>
                <a:lnTo>
                  <a:pt x="445200" y="640053"/>
                </a:lnTo>
                <a:lnTo>
                  <a:pt x="424182" y="639920"/>
                </a:lnTo>
                <a:lnTo>
                  <a:pt x="372072" y="635513"/>
                </a:lnTo>
                <a:lnTo>
                  <a:pt x="318864" y="625631"/>
                </a:lnTo>
                <a:lnTo>
                  <a:pt x="266022" y="610279"/>
                </a:lnTo>
                <a:lnTo>
                  <a:pt x="214914" y="589457"/>
                </a:lnTo>
                <a:lnTo>
                  <a:pt x="166907" y="563166"/>
                </a:lnTo>
                <a:lnTo>
                  <a:pt x="123368" y="531407"/>
                </a:lnTo>
                <a:lnTo>
                  <a:pt x="85664" y="494179"/>
                </a:lnTo>
                <a:lnTo>
                  <a:pt x="55163" y="451484"/>
                </a:lnTo>
                <a:lnTo>
                  <a:pt x="33232" y="403321"/>
                </a:lnTo>
                <a:lnTo>
                  <a:pt x="21336" y="345948"/>
                </a:lnTo>
                <a:lnTo>
                  <a:pt x="21336" y="429814"/>
                </a:lnTo>
                <a:lnTo>
                  <a:pt x="53837" y="487556"/>
                </a:lnTo>
                <a:lnTo>
                  <a:pt x="91710" y="531023"/>
                </a:lnTo>
                <a:lnTo>
                  <a:pt x="136695" y="568222"/>
                </a:lnTo>
                <a:lnTo>
                  <a:pt x="187313" y="599170"/>
                </a:lnTo>
                <a:lnTo>
                  <a:pt x="242088" y="623880"/>
                </a:lnTo>
                <a:lnTo>
                  <a:pt x="299542" y="642368"/>
                </a:lnTo>
                <a:lnTo>
                  <a:pt x="358197" y="654650"/>
                </a:lnTo>
                <a:lnTo>
                  <a:pt x="416576" y="660740"/>
                </a:lnTo>
                <a:lnTo>
                  <a:pt x="445200" y="661468"/>
                </a:lnTo>
                <a:lnTo>
                  <a:pt x="473202" y="660654"/>
                </a:lnTo>
                <a:lnTo>
                  <a:pt x="518159" y="657606"/>
                </a:lnTo>
                <a:lnTo>
                  <a:pt x="570343" y="649681"/>
                </a:lnTo>
                <a:lnTo>
                  <a:pt x="622611" y="636301"/>
                </a:lnTo>
                <a:lnTo>
                  <a:pt x="674178" y="617424"/>
                </a:lnTo>
                <a:lnTo>
                  <a:pt x="723550" y="593168"/>
                </a:lnTo>
                <a:lnTo>
                  <a:pt x="769410" y="563613"/>
                </a:lnTo>
                <a:lnTo>
                  <a:pt x="810440" y="528836"/>
                </a:lnTo>
                <a:lnTo>
                  <a:pt x="845324" y="488917"/>
                </a:lnTo>
                <a:lnTo>
                  <a:pt x="872743" y="443933"/>
                </a:lnTo>
                <a:lnTo>
                  <a:pt x="878586" y="430375"/>
                </a:lnTo>
                <a:close/>
              </a:path>
            </a:pathLst>
          </a:custGeom>
          <a:solidFill>
            <a:srgbClr val="1D7411"/>
          </a:solidFill>
        </p:spPr>
        <p:txBody>
          <a:bodyPr wrap="square" lIns="0" tIns="0" rIns="0" bIns="0" rtlCol="0"/>
          <a:lstStyle/>
          <a:p>
            <a:endParaRPr sz="1588"/>
          </a:p>
        </p:txBody>
      </p:sp>
      <p:sp>
        <p:nvSpPr>
          <p:cNvPr id="62" name="object 62"/>
          <p:cNvSpPr/>
          <p:nvPr/>
        </p:nvSpPr>
        <p:spPr>
          <a:xfrm>
            <a:off x="3009228" y="3630034"/>
            <a:ext cx="397394" cy="296507"/>
          </a:xfrm>
          <a:prstGeom prst="rect">
            <a:avLst/>
          </a:prstGeom>
          <a:blipFill>
            <a:blip r:embed="rId12" cstate="print"/>
            <a:stretch>
              <a:fillRect/>
            </a:stretch>
          </a:blipFill>
        </p:spPr>
        <p:txBody>
          <a:bodyPr wrap="square" lIns="0" tIns="0" rIns="0" bIns="0" rtlCol="0"/>
          <a:lstStyle/>
          <a:p>
            <a:endParaRPr sz="1588"/>
          </a:p>
        </p:txBody>
      </p:sp>
      <p:sp>
        <p:nvSpPr>
          <p:cNvPr id="63" name="object 63"/>
          <p:cNvSpPr/>
          <p:nvPr/>
        </p:nvSpPr>
        <p:spPr>
          <a:xfrm>
            <a:off x="3009228" y="3926540"/>
            <a:ext cx="394715" cy="98164"/>
          </a:xfrm>
          <a:prstGeom prst="rect">
            <a:avLst/>
          </a:prstGeom>
          <a:blipFill>
            <a:blip r:embed="rId13" cstate="print"/>
            <a:stretch>
              <a:fillRect/>
            </a:stretch>
          </a:blipFill>
        </p:spPr>
        <p:txBody>
          <a:bodyPr wrap="square" lIns="0" tIns="0" rIns="0" bIns="0" rtlCol="0"/>
          <a:lstStyle/>
          <a:p>
            <a:endParaRPr sz="1588"/>
          </a:p>
        </p:txBody>
      </p:sp>
      <p:sp>
        <p:nvSpPr>
          <p:cNvPr id="64" name="object 64"/>
          <p:cNvSpPr/>
          <p:nvPr/>
        </p:nvSpPr>
        <p:spPr>
          <a:xfrm>
            <a:off x="3117476" y="4256666"/>
            <a:ext cx="776007" cy="565897"/>
          </a:xfrm>
          <a:custGeom>
            <a:avLst/>
            <a:gdLst/>
            <a:ahLst/>
            <a:cxnLst/>
            <a:rect l="l" t="t" r="r" b="b"/>
            <a:pathLst>
              <a:path w="879475" h="641350">
                <a:moveTo>
                  <a:pt x="879347" y="320039"/>
                </a:moveTo>
                <a:lnTo>
                  <a:pt x="873579" y="268120"/>
                </a:lnTo>
                <a:lnTo>
                  <a:pt x="856884" y="218870"/>
                </a:lnTo>
                <a:lnTo>
                  <a:pt x="830176" y="172949"/>
                </a:lnTo>
                <a:lnTo>
                  <a:pt x="794369" y="131015"/>
                </a:lnTo>
                <a:lnTo>
                  <a:pt x="750379" y="93725"/>
                </a:lnTo>
                <a:lnTo>
                  <a:pt x="699119" y="61740"/>
                </a:lnTo>
                <a:lnTo>
                  <a:pt x="641504" y="35716"/>
                </a:lnTo>
                <a:lnTo>
                  <a:pt x="578449" y="16312"/>
                </a:lnTo>
                <a:lnTo>
                  <a:pt x="510867" y="4187"/>
                </a:lnTo>
                <a:lnTo>
                  <a:pt x="439673" y="0"/>
                </a:lnTo>
                <a:lnTo>
                  <a:pt x="403682" y="1060"/>
                </a:lnTo>
                <a:lnTo>
                  <a:pt x="334180" y="9299"/>
                </a:lnTo>
                <a:lnTo>
                  <a:pt x="268747" y="25145"/>
                </a:lnTo>
                <a:lnTo>
                  <a:pt x="208298" y="47941"/>
                </a:lnTo>
                <a:lnTo>
                  <a:pt x="153746" y="77029"/>
                </a:lnTo>
                <a:lnTo>
                  <a:pt x="106007" y="111748"/>
                </a:lnTo>
                <a:lnTo>
                  <a:pt x="65994" y="151442"/>
                </a:lnTo>
                <a:lnTo>
                  <a:pt x="34623" y="195452"/>
                </a:lnTo>
                <a:lnTo>
                  <a:pt x="12807" y="243120"/>
                </a:lnTo>
                <a:lnTo>
                  <a:pt x="1461" y="293787"/>
                </a:lnTo>
                <a:lnTo>
                  <a:pt x="0" y="320039"/>
                </a:lnTo>
                <a:lnTo>
                  <a:pt x="1461" y="346297"/>
                </a:lnTo>
                <a:lnTo>
                  <a:pt x="12807" y="397005"/>
                </a:lnTo>
                <a:lnTo>
                  <a:pt x="34623" y="444746"/>
                </a:lnTo>
                <a:lnTo>
                  <a:pt x="65994" y="488851"/>
                </a:lnTo>
                <a:lnTo>
                  <a:pt x="106007" y="528655"/>
                </a:lnTo>
                <a:lnTo>
                  <a:pt x="153746" y="563488"/>
                </a:lnTo>
                <a:lnTo>
                  <a:pt x="208298" y="592685"/>
                </a:lnTo>
                <a:lnTo>
                  <a:pt x="268747" y="615576"/>
                </a:lnTo>
                <a:lnTo>
                  <a:pt x="334180" y="631496"/>
                </a:lnTo>
                <a:lnTo>
                  <a:pt x="403682" y="639775"/>
                </a:lnTo>
                <a:lnTo>
                  <a:pt x="439673" y="640841"/>
                </a:lnTo>
                <a:lnTo>
                  <a:pt x="475665" y="639775"/>
                </a:lnTo>
                <a:lnTo>
                  <a:pt x="545167" y="631496"/>
                </a:lnTo>
                <a:lnTo>
                  <a:pt x="610600" y="615576"/>
                </a:lnTo>
                <a:lnTo>
                  <a:pt x="671049" y="592685"/>
                </a:lnTo>
                <a:lnTo>
                  <a:pt x="725601" y="563488"/>
                </a:lnTo>
                <a:lnTo>
                  <a:pt x="773340" y="528655"/>
                </a:lnTo>
                <a:lnTo>
                  <a:pt x="813353" y="488851"/>
                </a:lnTo>
                <a:lnTo>
                  <a:pt x="844724" y="444746"/>
                </a:lnTo>
                <a:lnTo>
                  <a:pt x="866540" y="397005"/>
                </a:lnTo>
                <a:lnTo>
                  <a:pt x="877886" y="346297"/>
                </a:lnTo>
                <a:lnTo>
                  <a:pt x="879347" y="320039"/>
                </a:lnTo>
                <a:close/>
              </a:path>
            </a:pathLst>
          </a:custGeom>
          <a:solidFill>
            <a:srgbClr val="FFDE99"/>
          </a:solidFill>
        </p:spPr>
        <p:txBody>
          <a:bodyPr wrap="square" lIns="0" tIns="0" rIns="0" bIns="0" rtlCol="0"/>
          <a:lstStyle/>
          <a:p>
            <a:endParaRPr sz="1588"/>
          </a:p>
        </p:txBody>
      </p:sp>
      <p:sp>
        <p:nvSpPr>
          <p:cNvPr id="65" name="object 65"/>
          <p:cNvSpPr/>
          <p:nvPr/>
        </p:nvSpPr>
        <p:spPr>
          <a:xfrm>
            <a:off x="3108735" y="4247253"/>
            <a:ext cx="793376" cy="584387"/>
          </a:xfrm>
          <a:custGeom>
            <a:avLst/>
            <a:gdLst/>
            <a:ahLst/>
            <a:cxnLst/>
            <a:rect l="l" t="t" r="r" b="b"/>
            <a:pathLst>
              <a:path w="899160" h="662304">
                <a:moveTo>
                  <a:pt x="899160" y="339852"/>
                </a:moveTo>
                <a:lnTo>
                  <a:pt x="899160" y="313182"/>
                </a:lnTo>
                <a:lnTo>
                  <a:pt x="896874" y="296418"/>
                </a:lnTo>
                <a:lnTo>
                  <a:pt x="882523" y="241630"/>
                </a:lnTo>
                <a:lnTo>
                  <a:pt x="858192" y="192382"/>
                </a:lnTo>
                <a:lnTo>
                  <a:pt x="825281" y="148699"/>
                </a:lnTo>
                <a:lnTo>
                  <a:pt x="785194" y="110605"/>
                </a:lnTo>
                <a:lnTo>
                  <a:pt x="739330" y="78124"/>
                </a:lnTo>
                <a:lnTo>
                  <a:pt x="689093" y="51280"/>
                </a:lnTo>
                <a:lnTo>
                  <a:pt x="635883" y="30097"/>
                </a:lnTo>
                <a:lnTo>
                  <a:pt x="581103" y="14601"/>
                </a:lnTo>
                <a:lnTo>
                  <a:pt x="526155" y="4814"/>
                </a:lnTo>
                <a:lnTo>
                  <a:pt x="472440" y="762"/>
                </a:lnTo>
                <a:lnTo>
                  <a:pt x="449580" y="0"/>
                </a:lnTo>
                <a:lnTo>
                  <a:pt x="426720" y="762"/>
                </a:lnTo>
                <a:lnTo>
                  <a:pt x="372930" y="4741"/>
                </a:lnTo>
                <a:lnTo>
                  <a:pt x="317878" y="14526"/>
                </a:lnTo>
                <a:lnTo>
                  <a:pt x="262982" y="30079"/>
                </a:lnTo>
                <a:lnTo>
                  <a:pt x="209660" y="51361"/>
                </a:lnTo>
                <a:lnTo>
                  <a:pt x="159334" y="78333"/>
                </a:lnTo>
                <a:lnTo>
                  <a:pt x="113420" y="110956"/>
                </a:lnTo>
                <a:lnTo>
                  <a:pt x="73340" y="149191"/>
                </a:lnTo>
                <a:lnTo>
                  <a:pt x="40511" y="192999"/>
                </a:lnTo>
                <a:lnTo>
                  <a:pt x="16353" y="242341"/>
                </a:lnTo>
                <a:lnTo>
                  <a:pt x="2285" y="297180"/>
                </a:lnTo>
                <a:lnTo>
                  <a:pt x="0" y="313944"/>
                </a:lnTo>
                <a:lnTo>
                  <a:pt x="0" y="348234"/>
                </a:lnTo>
                <a:lnTo>
                  <a:pt x="2286" y="365760"/>
                </a:lnTo>
                <a:lnTo>
                  <a:pt x="5334" y="382524"/>
                </a:lnTo>
                <a:lnTo>
                  <a:pt x="13681" y="411491"/>
                </a:lnTo>
                <a:lnTo>
                  <a:pt x="20574" y="428593"/>
                </a:lnTo>
                <a:lnTo>
                  <a:pt x="20574" y="323088"/>
                </a:lnTo>
                <a:lnTo>
                  <a:pt x="22859" y="299466"/>
                </a:lnTo>
                <a:lnTo>
                  <a:pt x="37569" y="245765"/>
                </a:lnTo>
                <a:lnTo>
                  <a:pt x="62455" y="197815"/>
                </a:lnTo>
                <a:lnTo>
                  <a:pt x="96033" y="155615"/>
                </a:lnTo>
                <a:lnTo>
                  <a:pt x="136816" y="119167"/>
                </a:lnTo>
                <a:lnTo>
                  <a:pt x="183318" y="88472"/>
                </a:lnTo>
                <a:lnTo>
                  <a:pt x="234051" y="63532"/>
                </a:lnTo>
                <a:lnTo>
                  <a:pt x="287530" y="44347"/>
                </a:lnTo>
                <a:lnTo>
                  <a:pt x="342269" y="30918"/>
                </a:lnTo>
                <a:lnTo>
                  <a:pt x="396781" y="23248"/>
                </a:lnTo>
                <a:lnTo>
                  <a:pt x="449580" y="21336"/>
                </a:lnTo>
                <a:lnTo>
                  <a:pt x="493776" y="22860"/>
                </a:lnTo>
                <a:lnTo>
                  <a:pt x="544033" y="28501"/>
                </a:lnTo>
                <a:lnTo>
                  <a:pt x="594958" y="39447"/>
                </a:lnTo>
                <a:lnTo>
                  <a:pt x="645861" y="55779"/>
                </a:lnTo>
                <a:lnTo>
                  <a:pt x="695112" y="77403"/>
                </a:lnTo>
                <a:lnTo>
                  <a:pt x="741454" y="104368"/>
                </a:lnTo>
                <a:lnTo>
                  <a:pt x="783088" y="136336"/>
                </a:lnTo>
                <a:lnTo>
                  <a:pt x="819006" y="173526"/>
                </a:lnTo>
                <a:lnTo>
                  <a:pt x="847702" y="215816"/>
                </a:lnTo>
                <a:lnTo>
                  <a:pt x="867773" y="263147"/>
                </a:lnTo>
                <a:lnTo>
                  <a:pt x="877824" y="315468"/>
                </a:lnTo>
                <a:lnTo>
                  <a:pt x="878586" y="323088"/>
                </a:lnTo>
                <a:lnTo>
                  <a:pt x="878586" y="430003"/>
                </a:lnTo>
                <a:lnTo>
                  <a:pt x="883054" y="419616"/>
                </a:lnTo>
                <a:lnTo>
                  <a:pt x="891076" y="394172"/>
                </a:lnTo>
                <a:lnTo>
                  <a:pt x="896502" y="367578"/>
                </a:lnTo>
                <a:lnTo>
                  <a:pt x="899160" y="339852"/>
                </a:lnTo>
                <a:close/>
              </a:path>
              <a:path w="899160" h="662304">
                <a:moveTo>
                  <a:pt x="878586" y="430003"/>
                </a:moveTo>
                <a:lnTo>
                  <a:pt x="878586" y="339090"/>
                </a:lnTo>
                <a:lnTo>
                  <a:pt x="877824" y="346710"/>
                </a:lnTo>
                <a:lnTo>
                  <a:pt x="874054" y="373555"/>
                </a:lnTo>
                <a:lnTo>
                  <a:pt x="858744" y="423433"/>
                </a:lnTo>
                <a:lnTo>
                  <a:pt x="834207" y="468210"/>
                </a:lnTo>
                <a:lnTo>
                  <a:pt x="801809" y="507865"/>
                </a:lnTo>
                <a:lnTo>
                  <a:pt x="762840" y="542429"/>
                </a:lnTo>
                <a:lnTo>
                  <a:pt x="718882" y="571725"/>
                </a:lnTo>
                <a:lnTo>
                  <a:pt x="671081" y="595887"/>
                </a:lnTo>
                <a:lnTo>
                  <a:pt x="620874" y="614843"/>
                </a:lnTo>
                <a:lnTo>
                  <a:pt x="569623" y="628572"/>
                </a:lnTo>
                <a:lnTo>
                  <a:pt x="518694" y="637052"/>
                </a:lnTo>
                <a:lnTo>
                  <a:pt x="449580" y="640842"/>
                </a:lnTo>
                <a:lnTo>
                  <a:pt x="426720" y="640508"/>
                </a:lnTo>
                <a:lnTo>
                  <a:pt x="371510" y="635787"/>
                </a:lnTo>
                <a:lnTo>
                  <a:pt x="318187" y="625813"/>
                </a:lnTo>
                <a:lnTo>
                  <a:pt x="265374" y="610498"/>
                </a:lnTo>
                <a:lnTo>
                  <a:pt x="214383" y="589789"/>
                </a:lnTo>
                <a:lnTo>
                  <a:pt x="166526" y="563635"/>
                </a:lnTo>
                <a:lnTo>
                  <a:pt x="123115" y="531985"/>
                </a:lnTo>
                <a:lnTo>
                  <a:pt x="85464" y="494788"/>
                </a:lnTo>
                <a:lnTo>
                  <a:pt x="54885" y="451992"/>
                </a:lnTo>
                <a:lnTo>
                  <a:pt x="32689" y="403547"/>
                </a:lnTo>
                <a:lnTo>
                  <a:pt x="22860" y="361950"/>
                </a:lnTo>
                <a:lnTo>
                  <a:pt x="20574" y="339090"/>
                </a:lnTo>
                <a:lnTo>
                  <a:pt x="20574" y="428593"/>
                </a:lnTo>
                <a:lnTo>
                  <a:pt x="38197" y="464526"/>
                </a:lnTo>
                <a:lnTo>
                  <a:pt x="71932" y="511090"/>
                </a:lnTo>
                <a:lnTo>
                  <a:pt x="113437" y="551255"/>
                </a:lnTo>
                <a:lnTo>
                  <a:pt x="161261" y="585094"/>
                </a:lnTo>
                <a:lnTo>
                  <a:pt x="213954" y="612682"/>
                </a:lnTo>
                <a:lnTo>
                  <a:pt x="270065" y="634090"/>
                </a:lnTo>
                <a:lnTo>
                  <a:pt x="328145" y="649393"/>
                </a:lnTo>
                <a:lnTo>
                  <a:pt x="386743" y="658662"/>
                </a:lnTo>
                <a:lnTo>
                  <a:pt x="444409" y="661972"/>
                </a:lnTo>
                <a:lnTo>
                  <a:pt x="472440" y="661416"/>
                </a:lnTo>
                <a:lnTo>
                  <a:pt x="517398" y="657606"/>
                </a:lnTo>
                <a:lnTo>
                  <a:pt x="569040" y="650211"/>
                </a:lnTo>
                <a:lnTo>
                  <a:pt x="621384" y="636990"/>
                </a:lnTo>
                <a:lnTo>
                  <a:pt x="673046" y="618097"/>
                </a:lnTo>
                <a:lnTo>
                  <a:pt x="722638" y="593683"/>
                </a:lnTo>
                <a:lnTo>
                  <a:pt x="768777" y="563903"/>
                </a:lnTo>
                <a:lnTo>
                  <a:pt x="810075" y="528909"/>
                </a:lnTo>
                <a:lnTo>
                  <a:pt x="845148" y="488854"/>
                </a:lnTo>
                <a:lnTo>
                  <a:pt x="872610" y="443891"/>
                </a:lnTo>
                <a:lnTo>
                  <a:pt x="878586" y="430003"/>
                </a:lnTo>
                <a:close/>
              </a:path>
            </a:pathLst>
          </a:custGeom>
          <a:solidFill>
            <a:srgbClr val="1D7411"/>
          </a:solidFill>
        </p:spPr>
        <p:txBody>
          <a:bodyPr wrap="square" lIns="0" tIns="0" rIns="0" bIns="0" rtlCol="0"/>
          <a:lstStyle/>
          <a:p>
            <a:endParaRPr sz="1588"/>
          </a:p>
        </p:txBody>
      </p:sp>
      <p:sp>
        <p:nvSpPr>
          <p:cNvPr id="66" name="object 66"/>
          <p:cNvSpPr/>
          <p:nvPr/>
        </p:nvSpPr>
        <p:spPr>
          <a:xfrm>
            <a:off x="3241190" y="4334660"/>
            <a:ext cx="406101" cy="393998"/>
          </a:xfrm>
          <a:prstGeom prst="rect">
            <a:avLst/>
          </a:prstGeom>
          <a:blipFill>
            <a:blip r:embed="rId14" cstate="print"/>
            <a:stretch>
              <a:fillRect/>
            </a:stretch>
          </a:blipFill>
        </p:spPr>
        <p:txBody>
          <a:bodyPr wrap="square" lIns="0" tIns="0" rIns="0" bIns="0" rtlCol="0"/>
          <a:lstStyle/>
          <a:p>
            <a:endParaRPr sz="1588"/>
          </a:p>
        </p:txBody>
      </p:sp>
      <p:sp>
        <p:nvSpPr>
          <p:cNvPr id="67" name="object 67"/>
          <p:cNvSpPr txBox="1"/>
          <p:nvPr/>
        </p:nvSpPr>
        <p:spPr>
          <a:xfrm>
            <a:off x="2650415" y="4527295"/>
            <a:ext cx="402291" cy="108619"/>
          </a:xfrm>
          <a:prstGeom prst="rect">
            <a:avLst/>
          </a:prstGeom>
        </p:spPr>
        <p:txBody>
          <a:bodyPr vert="horz" wrap="square" lIns="0" tIns="0" rIns="0" bIns="0" rtlCol="0">
            <a:spAutoFit/>
          </a:bodyPr>
          <a:lstStyle/>
          <a:p>
            <a:pPr marL="11206"/>
            <a:r>
              <a:rPr sz="706" dirty="0">
                <a:solidFill>
                  <a:srgbClr val="002060"/>
                </a:solidFill>
                <a:latin typeface="Arial"/>
                <a:cs typeface="Arial"/>
              </a:rPr>
              <a:t>I</a:t>
            </a:r>
            <a:r>
              <a:rPr sz="706" spc="9" dirty="0">
                <a:solidFill>
                  <a:srgbClr val="002060"/>
                </a:solidFill>
                <a:latin typeface="Arial"/>
                <a:cs typeface="Arial"/>
              </a:rPr>
              <a:t>nv</a:t>
            </a:r>
            <a:r>
              <a:rPr sz="706" spc="4" dirty="0">
                <a:solidFill>
                  <a:srgbClr val="002060"/>
                </a:solidFill>
                <a:latin typeface="Arial"/>
                <a:cs typeface="Arial"/>
              </a:rPr>
              <a:t>ento</a:t>
            </a:r>
            <a:r>
              <a:rPr sz="706" spc="9" dirty="0">
                <a:solidFill>
                  <a:srgbClr val="002060"/>
                </a:solidFill>
                <a:latin typeface="Arial"/>
                <a:cs typeface="Arial"/>
              </a:rPr>
              <a:t>ry</a:t>
            </a:r>
            <a:endParaRPr sz="706">
              <a:latin typeface="Arial"/>
              <a:cs typeface="Arial"/>
            </a:endParaRPr>
          </a:p>
        </p:txBody>
      </p:sp>
    </p:spTree>
    <p:extLst>
      <p:ext uri="{BB962C8B-B14F-4D97-AF65-F5344CB8AC3E}">
        <p14:creationId xmlns:p14="http://schemas.microsoft.com/office/powerpoint/2010/main" xmlns="" val="1547261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2612" y="849667"/>
            <a:ext cx="8269367" cy="438262"/>
          </a:xfrm>
          <a:prstGeom prst="rect">
            <a:avLst/>
          </a:prstGeom>
        </p:spPr>
        <p:txBody>
          <a:bodyPr vert="horz" wrap="square" lIns="0" tIns="0" rIns="0" bIns="0" rtlCol="0" anchor="b">
            <a:spAutoFit/>
          </a:bodyPr>
          <a:lstStyle/>
          <a:p>
            <a:pPr marL="11206"/>
            <a:r>
              <a:rPr spc="-62" dirty="0">
                <a:hlinkClick r:id="rId3"/>
              </a:rPr>
              <a:t>Bill.com</a:t>
            </a:r>
            <a:endParaRPr spc="-62" dirty="0"/>
          </a:p>
        </p:txBody>
      </p:sp>
      <p:sp>
        <p:nvSpPr>
          <p:cNvPr id="3" name="object 3"/>
          <p:cNvSpPr/>
          <p:nvPr/>
        </p:nvSpPr>
        <p:spPr>
          <a:xfrm>
            <a:off x="7678718" y="1844264"/>
            <a:ext cx="2346511" cy="771861"/>
          </a:xfrm>
          <a:prstGeom prst="rect">
            <a:avLst/>
          </a:prstGeom>
          <a:blipFill>
            <a:blip r:embed="rId4" cstate="print"/>
            <a:stretch>
              <a:fillRect/>
            </a:stretch>
          </a:blipFill>
        </p:spPr>
        <p:txBody>
          <a:bodyPr wrap="square" lIns="0" tIns="0" rIns="0" bIns="0" rtlCol="0"/>
          <a:lstStyle/>
          <a:p>
            <a:endParaRPr sz="1588"/>
          </a:p>
        </p:txBody>
      </p:sp>
      <p:sp>
        <p:nvSpPr>
          <p:cNvPr id="4" name="object 4"/>
          <p:cNvSpPr/>
          <p:nvPr/>
        </p:nvSpPr>
        <p:spPr>
          <a:xfrm>
            <a:off x="7659892" y="1825437"/>
            <a:ext cx="2383491" cy="809065"/>
          </a:xfrm>
          <a:custGeom>
            <a:avLst/>
            <a:gdLst/>
            <a:ahLst/>
            <a:cxnLst/>
            <a:rect l="l" t="t" r="r" b="b"/>
            <a:pathLst>
              <a:path w="2701290" h="916939">
                <a:moveTo>
                  <a:pt x="40423" y="845868"/>
                </a:moveTo>
                <a:lnTo>
                  <a:pt x="31887" y="836626"/>
                </a:lnTo>
                <a:lnTo>
                  <a:pt x="16309" y="833407"/>
                </a:lnTo>
                <a:lnTo>
                  <a:pt x="4556" y="840546"/>
                </a:lnTo>
                <a:lnTo>
                  <a:pt x="0" y="853439"/>
                </a:lnTo>
                <a:lnTo>
                  <a:pt x="14" y="854264"/>
                </a:lnTo>
                <a:lnTo>
                  <a:pt x="3474" y="864709"/>
                </a:lnTo>
                <a:lnTo>
                  <a:pt x="13509" y="871298"/>
                </a:lnTo>
                <a:lnTo>
                  <a:pt x="30822" y="872242"/>
                </a:lnTo>
                <a:lnTo>
                  <a:pt x="38446" y="862752"/>
                </a:lnTo>
                <a:lnTo>
                  <a:pt x="40423" y="845868"/>
                </a:lnTo>
                <a:close/>
              </a:path>
              <a:path w="2701290" h="916939">
                <a:moveTo>
                  <a:pt x="40423" y="762048"/>
                </a:moveTo>
                <a:lnTo>
                  <a:pt x="31887" y="752806"/>
                </a:lnTo>
                <a:lnTo>
                  <a:pt x="16309" y="749587"/>
                </a:lnTo>
                <a:lnTo>
                  <a:pt x="4556" y="756726"/>
                </a:lnTo>
                <a:lnTo>
                  <a:pt x="0" y="769619"/>
                </a:lnTo>
                <a:lnTo>
                  <a:pt x="14" y="770444"/>
                </a:lnTo>
                <a:lnTo>
                  <a:pt x="3474" y="780889"/>
                </a:lnTo>
                <a:lnTo>
                  <a:pt x="13509" y="787478"/>
                </a:lnTo>
                <a:lnTo>
                  <a:pt x="30822" y="788422"/>
                </a:lnTo>
                <a:lnTo>
                  <a:pt x="38446" y="778932"/>
                </a:lnTo>
                <a:lnTo>
                  <a:pt x="40423" y="762048"/>
                </a:lnTo>
                <a:close/>
              </a:path>
              <a:path w="2701290" h="916939">
                <a:moveTo>
                  <a:pt x="40423" y="678228"/>
                </a:moveTo>
                <a:lnTo>
                  <a:pt x="31887" y="668986"/>
                </a:lnTo>
                <a:lnTo>
                  <a:pt x="16309" y="665767"/>
                </a:lnTo>
                <a:lnTo>
                  <a:pt x="4556" y="672906"/>
                </a:lnTo>
                <a:lnTo>
                  <a:pt x="0" y="685799"/>
                </a:lnTo>
                <a:lnTo>
                  <a:pt x="14" y="686624"/>
                </a:lnTo>
                <a:lnTo>
                  <a:pt x="3474" y="697069"/>
                </a:lnTo>
                <a:lnTo>
                  <a:pt x="13509" y="703658"/>
                </a:lnTo>
                <a:lnTo>
                  <a:pt x="30822" y="704602"/>
                </a:lnTo>
                <a:lnTo>
                  <a:pt x="38446" y="695112"/>
                </a:lnTo>
                <a:lnTo>
                  <a:pt x="40423" y="678228"/>
                </a:lnTo>
                <a:close/>
              </a:path>
              <a:path w="2701290" h="916939">
                <a:moveTo>
                  <a:pt x="40423" y="594408"/>
                </a:moveTo>
                <a:lnTo>
                  <a:pt x="31887" y="585166"/>
                </a:lnTo>
                <a:lnTo>
                  <a:pt x="16309" y="581947"/>
                </a:lnTo>
                <a:lnTo>
                  <a:pt x="4556" y="589086"/>
                </a:lnTo>
                <a:lnTo>
                  <a:pt x="0" y="601979"/>
                </a:lnTo>
                <a:lnTo>
                  <a:pt x="17" y="602831"/>
                </a:lnTo>
                <a:lnTo>
                  <a:pt x="3504" y="612945"/>
                </a:lnTo>
                <a:lnTo>
                  <a:pt x="13540" y="619640"/>
                </a:lnTo>
                <a:lnTo>
                  <a:pt x="30822" y="620636"/>
                </a:lnTo>
                <a:lnTo>
                  <a:pt x="38446" y="610954"/>
                </a:lnTo>
                <a:lnTo>
                  <a:pt x="40423" y="594408"/>
                </a:lnTo>
                <a:close/>
              </a:path>
              <a:path w="2701290" h="916939">
                <a:moveTo>
                  <a:pt x="40423" y="510588"/>
                </a:moveTo>
                <a:lnTo>
                  <a:pt x="31887" y="501346"/>
                </a:lnTo>
                <a:lnTo>
                  <a:pt x="16309" y="498127"/>
                </a:lnTo>
                <a:lnTo>
                  <a:pt x="4556" y="505266"/>
                </a:lnTo>
                <a:lnTo>
                  <a:pt x="0" y="518159"/>
                </a:lnTo>
                <a:lnTo>
                  <a:pt x="17" y="519011"/>
                </a:lnTo>
                <a:lnTo>
                  <a:pt x="3504" y="529125"/>
                </a:lnTo>
                <a:lnTo>
                  <a:pt x="13540" y="535820"/>
                </a:lnTo>
                <a:lnTo>
                  <a:pt x="30822" y="536816"/>
                </a:lnTo>
                <a:lnTo>
                  <a:pt x="38446" y="527134"/>
                </a:lnTo>
                <a:lnTo>
                  <a:pt x="40423" y="510588"/>
                </a:lnTo>
                <a:close/>
              </a:path>
              <a:path w="2701290" h="916939">
                <a:moveTo>
                  <a:pt x="40423" y="426768"/>
                </a:moveTo>
                <a:lnTo>
                  <a:pt x="31887" y="417526"/>
                </a:lnTo>
                <a:lnTo>
                  <a:pt x="16309" y="414307"/>
                </a:lnTo>
                <a:lnTo>
                  <a:pt x="4556" y="421446"/>
                </a:lnTo>
                <a:lnTo>
                  <a:pt x="0" y="434339"/>
                </a:lnTo>
                <a:lnTo>
                  <a:pt x="17" y="435191"/>
                </a:lnTo>
                <a:lnTo>
                  <a:pt x="3504" y="445305"/>
                </a:lnTo>
                <a:lnTo>
                  <a:pt x="13540" y="452000"/>
                </a:lnTo>
                <a:lnTo>
                  <a:pt x="30822" y="452996"/>
                </a:lnTo>
                <a:lnTo>
                  <a:pt x="38446" y="443314"/>
                </a:lnTo>
                <a:lnTo>
                  <a:pt x="40423" y="426768"/>
                </a:lnTo>
                <a:close/>
              </a:path>
              <a:path w="2701290" h="916939">
                <a:moveTo>
                  <a:pt x="40125" y="342173"/>
                </a:moveTo>
                <a:lnTo>
                  <a:pt x="31408" y="333034"/>
                </a:lnTo>
                <a:lnTo>
                  <a:pt x="15802" y="329894"/>
                </a:lnTo>
                <a:lnTo>
                  <a:pt x="4405" y="337522"/>
                </a:lnTo>
                <a:lnTo>
                  <a:pt x="0" y="350519"/>
                </a:lnTo>
                <a:lnTo>
                  <a:pt x="5" y="350993"/>
                </a:lnTo>
                <a:lnTo>
                  <a:pt x="3359" y="361081"/>
                </a:lnTo>
                <a:lnTo>
                  <a:pt x="13415" y="367587"/>
                </a:lnTo>
                <a:lnTo>
                  <a:pt x="30915" y="368496"/>
                </a:lnTo>
                <a:lnTo>
                  <a:pt x="38390" y="358997"/>
                </a:lnTo>
                <a:lnTo>
                  <a:pt x="40125" y="342173"/>
                </a:lnTo>
                <a:close/>
              </a:path>
              <a:path w="2701290" h="916939">
                <a:moveTo>
                  <a:pt x="40125" y="258353"/>
                </a:moveTo>
                <a:lnTo>
                  <a:pt x="31408" y="249214"/>
                </a:lnTo>
                <a:lnTo>
                  <a:pt x="15802" y="246074"/>
                </a:lnTo>
                <a:lnTo>
                  <a:pt x="4405" y="253702"/>
                </a:lnTo>
                <a:lnTo>
                  <a:pt x="0" y="266699"/>
                </a:lnTo>
                <a:lnTo>
                  <a:pt x="5" y="267173"/>
                </a:lnTo>
                <a:lnTo>
                  <a:pt x="3359" y="277261"/>
                </a:lnTo>
                <a:lnTo>
                  <a:pt x="13415" y="283767"/>
                </a:lnTo>
                <a:lnTo>
                  <a:pt x="30915" y="284676"/>
                </a:lnTo>
                <a:lnTo>
                  <a:pt x="38390" y="275177"/>
                </a:lnTo>
                <a:lnTo>
                  <a:pt x="40125" y="258353"/>
                </a:lnTo>
                <a:close/>
              </a:path>
              <a:path w="2701290" h="916939">
                <a:moveTo>
                  <a:pt x="40125" y="174533"/>
                </a:moveTo>
                <a:lnTo>
                  <a:pt x="31408" y="165394"/>
                </a:lnTo>
                <a:lnTo>
                  <a:pt x="15802" y="162254"/>
                </a:lnTo>
                <a:lnTo>
                  <a:pt x="4405" y="169882"/>
                </a:lnTo>
                <a:lnTo>
                  <a:pt x="0" y="182879"/>
                </a:lnTo>
                <a:lnTo>
                  <a:pt x="5" y="183353"/>
                </a:lnTo>
                <a:lnTo>
                  <a:pt x="3359" y="193441"/>
                </a:lnTo>
                <a:lnTo>
                  <a:pt x="13415" y="199947"/>
                </a:lnTo>
                <a:lnTo>
                  <a:pt x="30915" y="200856"/>
                </a:lnTo>
                <a:lnTo>
                  <a:pt x="38390" y="191357"/>
                </a:lnTo>
                <a:lnTo>
                  <a:pt x="40125" y="174533"/>
                </a:lnTo>
                <a:close/>
              </a:path>
              <a:path w="2701290" h="916939">
                <a:moveTo>
                  <a:pt x="40134" y="90409"/>
                </a:moveTo>
                <a:lnTo>
                  <a:pt x="31419" y="81370"/>
                </a:lnTo>
                <a:lnTo>
                  <a:pt x="15802" y="78386"/>
                </a:lnTo>
                <a:lnTo>
                  <a:pt x="4405" y="85739"/>
                </a:lnTo>
                <a:lnTo>
                  <a:pt x="0" y="99059"/>
                </a:lnTo>
                <a:lnTo>
                  <a:pt x="8" y="99663"/>
                </a:lnTo>
                <a:lnTo>
                  <a:pt x="3415" y="109685"/>
                </a:lnTo>
                <a:lnTo>
                  <a:pt x="13505" y="116117"/>
                </a:lnTo>
                <a:lnTo>
                  <a:pt x="31039" y="116951"/>
                </a:lnTo>
                <a:lnTo>
                  <a:pt x="38424" y="107368"/>
                </a:lnTo>
                <a:lnTo>
                  <a:pt x="40134" y="90409"/>
                </a:lnTo>
                <a:close/>
              </a:path>
              <a:path w="2701290" h="916939">
                <a:moveTo>
                  <a:pt x="47464" y="16309"/>
                </a:moveTo>
                <a:lnTo>
                  <a:pt x="40325" y="4556"/>
                </a:lnTo>
                <a:lnTo>
                  <a:pt x="27431" y="0"/>
                </a:lnTo>
                <a:lnTo>
                  <a:pt x="26580" y="17"/>
                </a:lnTo>
                <a:lnTo>
                  <a:pt x="16466" y="3504"/>
                </a:lnTo>
                <a:lnTo>
                  <a:pt x="9771" y="13540"/>
                </a:lnTo>
                <a:lnTo>
                  <a:pt x="8775" y="30822"/>
                </a:lnTo>
                <a:lnTo>
                  <a:pt x="18457" y="38446"/>
                </a:lnTo>
                <a:lnTo>
                  <a:pt x="35003" y="40423"/>
                </a:lnTo>
                <a:lnTo>
                  <a:pt x="44245" y="31887"/>
                </a:lnTo>
                <a:lnTo>
                  <a:pt x="47464" y="16309"/>
                </a:lnTo>
                <a:close/>
              </a:path>
              <a:path w="2701290" h="916939">
                <a:moveTo>
                  <a:pt x="131284" y="16309"/>
                </a:moveTo>
                <a:lnTo>
                  <a:pt x="124145" y="4556"/>
                </a:lnTo>
                <a:lnTo>
                  <a:pt x="111251" y="0"/>
                </a:lnTo>
                <a:lnTo>
                  <a:pt x="110400" y="17"/>
                </a:lnTo>
                <a:lnTo>
                  <a:pt x="100286" y="3504"/>
                </a:lnTo>
                <a:lnTo>
                  <a:pt x="93591" y="13540"/>
                </a:lnTo>
                <a:lnTo>
                  <a:pt x="92595" y="30822"/>
                </a:lnTo>
                <a:lnTo>
                  <a:pt x="102277" y="38446"/>
                </a:lnTo>
                <a:lnTo>
                  <a:pt x="118823" y="40423"/>
                </a:lnTo>
                <a:lnTo>
                  <a:pt x="128065" y="31887"/>
                </a:lnTo>
                <a:lnTo>
                  <a:pt x="131284" y="16309"/>
                </a:lnTo>
                <a:close/>
              </a:path>
              <a:path w="2701290" h="916939">
                <a:moveTo>
                  <a:pt x="215104" y="16309"/>
                </a:moveTo>
                <a:lnTo>
                  <a:pt x="207965" y="4556"/>
                </a:lnTo>
                <a:lnTo>
                  <a:pt x="195071" y="0"/>
                </a:lnTo>
                <a:lnTo>
                  <a:pt x="194220" y="17"/>
                </a:lnTo>
                <a:lnTo>
                  <a:pt x="184106" y="3504"/>
                </a:lnTo>
                <a:lnTo>
                  <a:pt x="177411" y="13540"/>
                </a:lnTo>
                <a:lnTo>
                  <a:pt x="176415" y="30822"/>
                </a:lnTo>
                <a:lnTo>
                  <a:pt x="186097" y="38446"/>
                </a:lnTo>
                <a:lnTo>
                  <a:pt x="202643" y="40423"/>
                </a:lnTo>
                <a:lnTo>
                  <a:pt x="211885" y="31887"/>
                </a:lnTo>
                <a:lnTo>
                  <a:pt x="215104" y="16309"/>
                </a:lnTo>
                <a:close/>
              </a:path>
              <a:path w="2701290" h="916939">
                <a:moveTo>
                  <a:pt x="299517" y="15802"/>
                </a:moveTo>
                <a:lnTo>
                  <a:pt x="291889" y="4405"/>
                </a:lnTo>
                <a:lnTo>
                  <a:pt x="278891" y="0"/>
                </a:lnTo>
                <a:lnTo>
                  <a:pt x="277620" y="38"/>
                </a:lnTo>
                <a:lnTo>
                  <a:pt x="267718" y="3693"/>
                </a:lnTo>
                <a:lnTo>
                  <a:pt x="261271" y="13839"/>
                </a:lnTo>
                <a:lnTo>
                  <a:pt x="260531" y="31227"/>
                </a:lnTo>
                <a:lnTo>
                  <a:pt x="270422" y="38470"/>
                </a:lnTo>
                <a:lnTo>
                  <a:pt x="287238" y="40125"/>
                </a:lnTo>
                <a:lnTo>
                  <a:pt x="296377" y="31408"/>
                </a:lnTo>
                <a:lnTo>
                  <a:pt x="299517" y="15802"/>
                </a:lnTo>
                <a:close/>
              </a:path>
              <a:path w="2701290" h="916939">
                <a:moveTo>
                  <a:pt x="383337" y="15802"/>
                </a:moveTo>
                <a:lnTo>
                  <a:pt x="375709" y="4405"/>
                </a:lnTo>
                <a:lnTo>
                  <a:pt x="362711" y="0"/>
                </a:lnTo>
                <a:lnTo>
                  <a:pt x="362238" y="5"/>
                </a:lnTo>
                <a:lnTo>
                  <a:pt x="352150" y="3359"/>
                </a:lnTo>
                <a:lnTo>
                  <a:pt x="345644" y="13415"/>
                </a:lnTo>
                <a:lnTo>
                  <a:pt x="344735" y="30915"/>
                </a:lnTo>
                <a:lnTo>
                  <a:pt x="354234" y="38390"/>
                </a:lnTo>
                <a:lnTo>
                  <a:pt x="371058" y="40125"/>
                </a:lnTo>
                <a:lnTo>
                  <a:pt x="380197" y="31408"/>
                </a:lnTo>
                <a:lnTo>
                  <a:pt x="383337" y="15802"/>
                </a:lnTo>
                <a:close/>
              </a:path>
              <a:path w="2701290" h="916939">
                <a:moveTo>
                  <a:pt x="467157" y="15802"/>
                </a:moveTo>
                <a:lnTo>
                  <a:pt x="459529" y="4405"/>
                </a:lnTo>
                <a:lnTo>
                  <a:pt x="446531" y="0"/>
                </a:lnTo>
                <a:lnTo>
                  <a:pt x="446058" y="5"/>
                </a:lnTo>
                <a:lnTo>
                  <a:pt x="435970" y="3359"/>
                </a:lnTo>
                <a:lnTo>
                  <a:pt x="429464" y="13415"/>
                </a:lnTo>
                <a:lnTo>
                  <a:pt x="428555" y="30915"/>
                </a:lnTo>
                <a:lnTo>
                  <a:pt x="438054" y="38390"/>
                </a:lnTo>
                <a:lnTo>
                  <a:pt x="454878" y="40125"/>
                </a:lnTo>
                <a:lnTo>
                  <a:pt x="464017" y="31408"/>
                </a:lnTo>
                <a:lnTo>
                  <a:pt x="467157" y="15802"/>
                </a:lnTo>
                <a:close/>
              </a:path>
              <a:path w="2701290" h="916939">
                <a:moveTo>
                  <a:pt x="550977" y="15802"/>
                </a:moveTo>
                <a:lnTo>
                  <a:pt x="543349" y="4405"/>
                </a:lnTo>
                <a:lnTo>
                  <a:pt x="530351" y="0"/>
                </a:lnTo>
                <a:lnTo>
                  <a:pt x="529878" y="5"/>
                </a:lnTo>
                <a:lnTo>
                  <a:pt x="519790" y="3359"/>
                </a:lnTo>
                <a:lnTo>
                  <a:pt x="513284" y="13415"/>
                </a:lnTo>
                <a:lnTo>
                  <a:pt x="512375" y="30915"/>
                </a:lnTo>
                <a:lnTo>
                  <a:pt x="521874" y="38390"/>
                </a:lnTo>
                <a:lnTo>
                  <a:pt x="538698" y="40125"/>
                </a:lnTo>
                <a:lnTo>
                  <a:pt x="547837" y="31408"/>
                </a:lnTo>
                <a:lnTo>
                  <a:pt x="550977" y="15802"/>
                </a:lnTo>
                <a:close/>
              </a:path>
              <a:path w="2701290" h="916939">
                <a:moveTo>
                  <a:pt x="634845" y="15802"/>
                </a:moveTo>
                <a:lnTo>
                  <a:pt x="627492" y="4405"/>
                </a:lnTo>
                <a:lnTo>
                  <a:pt x="614171" y="0"/>
                </a:lnTo>
                <a:lnTo>
                  <a:pt x="613568" y="8"/>
                </a:lnTo>
                <a:lnTo>
                  <a:pt x="603546" y="3415"/>
                </a:lnTo>
                <a:lnTo>
                  <a:pt x="597114" y="13505"/>
                </a:lnTo>
                <a:lnTo>
                  <a:pt x="596280" y="31039"/>
                </a:lnTo>
                <a:lnTo>
                  <a:pt x="605863" y="38424"/>
                </a:lnTo>
                <a:lnTo>
                  <a:pt x="622822" y="40134"/>
                </a:lnTo>
                <a:lnTo>
                  <a:pt x="631861" y="31419"/>
                </a:lnTo>
                <a:lnTo>
                  <a:pt x="634845" y="15802"/>
                </a:lnTo>
                <a:close/>
              </a:path>
              <a:path w="2701290" h="916939">
                <a:moveTo>
                  <a:pt x="718665" y="15802"/>
                </a:moveTo>
                <a:lnTo>
                  <a:pt x="711312" y="4405"/>
                </a:lnTo>
                <a:lnTo>
                  <a:pt x="697991" y="0"/>
                </a:lnTo>
                <a:lnTo>
                  <a:pt x="697388" y="8"/>
                </a:lnTo>
                <a:lnTo>
                  <a:pt x="687366" y="3415"/>
                </a:lnTo>
                <a:lnTo>
                  <a:pt x="680934" y="13505"/>
                </a:lnTo>
                <a:lnTo>
                  <a:pt x="680100" y="31039"/>
                </a:lnTo>
                <a:lnTo>
                  <a:pt x="689683" y="38424"/>
                </a:lnTo>
                <a:lnTo>
                  <a:pt x="706642" y="40134"/>
                </a:lnTo>
                <a:lnTo>
                  <a:pt x="715681" y="31419"/>
                </a:lnTo>
                <a:lnTo>
                  <a:pt x="718665" y="15802"/>
                </a:lnTo>
                <a:close/>
              </a:path>
              <a:path w="2701290" h="916939">
                <a:moveTo>
                  <a:pt x="802606" y="16309"/>
                </a:moveTo>
                <a:lnTo>
                  <a:pt x="795467" y="4556"/>
                </a:lnTo>
                <a:lnTo>
                  <a:pt x="782573" y="0"/>
                </a:lnTo>
                <a:lnTo>
                  <a:pt x="781811" y="0"/>
                </a:lnTo>
                <a:lnTo>
                  <a:pt x="774306" y="1457"/>
                </a:lnTo>
                <a:lnTo>
                  <a:pt x="764991" y="9978"/>
                </a:lnTo>
                <a:lnTo>
                  <a:pt x="761666" y="25567"/>
                </a:lnTo>
                <a:lnTo>
                  <a:pt x="768721" y="37253"/>
                </a:lnTo>
                <a:lnTo>
                  <a:pt x="781811" y="41909"/>
                </a:lnTo>
                <a:lnTo>
                  <a:pt x="790145" y="40423"/>
                </a:lnTo>
                <a:lnTo>
                  <a:pt x="799387" y="31887"/>
                </a:lnTo>
                <a:lnTo>
                  <a:pt x="802606" y="16309"/>
                </a:lnTo>
                <a:close/>
              </a:path>
              <a:path w="2701290" h="916939">
                <a:moveTo>
                  <a:pt x="886426" y="16309"/>
                </a:moveTo>
                <a:lnTo>
                  <a:pt x="879287" y="4556"/>
                </a:lnTo>
                <a:lnTo>
                  <a:pt x="866394" y="0"/>
                </a:lnTo>
                <a:lnTo>
                  <a:pt x="865569" y="14"/>
                </a:lnTo>
                <a:lnTo>
                  <a:pt x="855124" y="3474"/>
                </a:lnTo>
                <a:lnTo>
                  <a:pt x="848535" y="13509"/>
                </a:lnTo>
                <a:lnTo>
                  <a:pt x="847591" y="30822"/>
                </a:lnTo>
                <a:lnTo>
                  <a:pt x="857081" y="38446"/>
                </a:lnTo>
                <a:lnTo>
                  <a:pt x="873965" y="40423"/>
                </a:lnTo>
                <a:lnTo>
                  <a:pt x="883207" y="31887"/>
                </a:lnTo>
                <a:lnTo>
                  <a:pt x="886426" y="16309"/>
                </a:lnTo>
                <a:close/>
              </a:path>
              <a:path w="2701290" h="916939">
                <a:moveTo>
                  <a:pt x="970246" y="16309"/>
                </a:moveTo>
                <a:lnTo>
                  <a:pt x="963107" y="4556"/>
                </a:lnTo>
                <a:lnTo>
                  <a:pt x="950213" y="0"/>
                </a:lnTo>
                <a:lnTo>
                  <a:pt x="949389" y="14"/>
                </a:lnTo>
                <a:lnTo>
                  <a:pt x="938944" y="3474"/>
                </a:lnTo>
                <a:lnTo>
                  <a:pt x="932355" y="13509"/>
                </a:lnTo>
                <a:lnTo>
                  <a:pt x="931411" y="30822"/>
                </a:lnTo>
                <a:lnTo>
                  <a:pt x="940901" y="38446"/>
                </a:lnTo>
                <a:lnTo>
                  <a:pt x="957785" y="40423"/>
                </a:lnTo>
                <a:lnTo>
                  <a:pt x="967027" y="31887"/>
                </a:lnTo>
                <a:lnTo>
                  <a:pt x="970246" y="16309"/>
                </a:lnTo>
                <a:close/>
              </a:path>
              <a:path w="2701290" h="916939">
                <a:moveTo>
                  <a:pt x="1054066" y="16309"/>
                </a:moveTo>
                <a:lnTo>
                  <a:pt x="1046927" y="4556"/>
                </a:lnTo>
                <a:lnTo>
                  <a:pt x="1034034" y="0"/>
                </a:lnTo>
                <a:lnTo>
                  <a:pt x="1033182" y="17"/>
                </a:lnTo>
                <a:lnTo>
                  <a:pt x="1023068" y="3504"/>
                </a:lnTo>
                <a:lnTo>
                  <a:pt x="1016373" y="13540"/>
                </a:lnTo>
                <a:lnTo>
                  <a:pt x="1015377" y="30822"/>
                </a:lnTo>
                <a:lnTo>
                  <a:pt x="1025059" y="38446"/>
                </a:lnTo>
                <a:lnTo>
                  <a:pt x="1041605" y="40423"/>
                </a:lnTo>
                <a:lnTo>
                  <a:pt x="1050847" y="31887"/>
                </a:lnTo>
                <a:lnTo>
                  <a:pt x="1054066" y="16309"/>
                </a:lnTo>
                <a:close/>
              </a:path>
              <a:path w="2701290" h="916939">
                <a:moveTo>
                  <a:pt x="1137886" y="16309"/>
                </a:moveTo>
                <a:lnTo>
                  <a:pt x="1130747" y="4556"/>
                </a:lnTo>
                <a:lnTo>
                  <a:pt x="1117854" y="0"/>
                </a:lnTo>
                <a:lnTo>
                  <a:pt x="1117002" y="17"/>
                </a:lnTo>
                <a:lnTo>
                  <a:pt x="1106888" y="3504"/>
                </a:lnTo>
                <a:lnTo>
                  <a:pt x="1100193" y="13540"/>
                </a:lnTo>
                <a:lnTo>
                  <a:pt x="1099197" y="30822"/>
                </a:lnTo>
                <a:lnTo>
                  <a:pt x="1108879" y="38446"/>
                </a:lnTo>
                <a:lnTo>
                  <a:pt x="1125425" y="40423"/>
                </a:lnTo>
                <a:lnTo>
                  <a:pt x="1134667" y="31887"/>
                </a:lnTo>
                <a:lnTo>
                  <a:pt x="1137886" y="16309"/>
                </a:lnTo>
                <a:close/>
              </a:path>
              <a:path w="2701290" h="916939">
                <a:moveTo>
                  <a:pt x="1221706" y="16309"/>
                </a:moveTo>
                <a:lnTo>
                  <a:pt x="1214567" y="4556"/>
                </a:lnTo>
                <a:lnTo>
                  <a:pt x="1201674" y="0"/>
                </a:lnTo>
                <a:lnTo>
                  <a:pt x="1200822" y="17"/>
                </a:lnTo>
                <a:lnTo>
                  <a:pt x="1190708" y="3504"/>
                </a:lnTo>
                <a:lnTo>
                  <a:pt x="1184013" y="13540"/>
                </a:lnTo>
                <a:lnTo>
                  <a:pt x="1183017" y="30822"/>
                </a:lnTo>
                <a:lnTo>
                  <a:pt x="1192699" y="38446"/>
                </a:lnTo>
                <a:lnTo>
                  <a:pt x="1209245" y="40423"/>
                </a:lnTo>
                <a:lnTo>
                  <a:pt x="1218487" y="31887"/>
                </a:lnTo>
                <a:lnTo>
                  <a:pt x="1221706" y="16309"/>
                </a:lnTo>
                <a:close/>
              </a:path>
              <a:path w="2701290" h="916939">
                <a:moveTo>
                  <a:pt x="1306119" y="15802"/>
                </a:moveTo>
                <a:lnTo>
                  <a:pt x="1298491" y="4405"/>
                </a:lnTo>
                <a:lnTo>
                  <a:pt x="1285494" y="0"/>
                </a:lnTo>
                <a:lnTo>
                  <a:pt x="1284222" y="38"/>
                </a:lnTo>
                <a:lnTo>
                  <a:pt x="1274320" y="3693"/>
                </a:lnTo>
                <a:lnTo>
                  <a:pt x="1267873" y="13839"/>
                </a:lnTo>
                <a:lnTo>
                  <a:pt x="1267133" y="31227"/>
                </a:lnTo>
                <a:lnTo>
                  <a:pt x="1277024" y="38470"/>
                </a:lnTo>
                <a:lnTo>
                  <a:pt x="1293840" y="40125"/>
                </a:lnTo>
                <a:lnTo>
                  <a:pt x="1302979" y="31408"/>
                </a:lnTo>
                <a:lnTo>
                  <a:pt x="1306119" y="15802"/>
                </a:lnTo>
                <a:close/>
              </a:path>
              <a:path w="2701290" h="916939">
                <a:moveTo>
                  <a:pt x="1389939" y="15802"/>
                </a:moveTo>
                <a:lnTo>
                  <a:pt x="1382311" y="4405"/>
                </a:lnTo>
                <a:lnTo>
                  <a:pt x="1369314" y="0"/>
                </a:lnTo>
                <a:lnTo>
                  <a:pt x="1368840" y="5"/>
                </a:lnTo>
                <a:lnTo>
                  <a:pt x="1358752" y="3359"/>
                </a:lnTo>
                <a:lnTo>
                  <a:pt x="1352246" y="13415"/>
                </a:lnTo>
                <a:lnTo>
                  <a:pt x="1351337" y="30915"/>
                </a:lnTo>
                <a:lnTo>
                  <a:pt x="1360836" y="38390"/>
                </a:lnTo>
                <a:lnTo>
                  <a:pt x="1377660" y="40125"/>
                </a:lnTo>
                <a:lnTo>
                  <a:pt x="1386799" y="31408"/>
                </a:lnTo>
                <a:lnTo>
                  <a:pt x="1389939" y="15802"/>
                </a:lnTo>
                <a:close/>
              </a:path>
              <a:path w="2701290" h="916939">
                <a:moveTo>
                  <a:pt x="1473759" y="15802"/>
                </a:moveTo>
                <a:lnTo>
                  <a:pt x="1466131" y="4405"/>
                </a:lnTo>
                <a:lnTo>
                  <a:pt x="1453134" y="0"/>
                </a:lnTo>
                <a:lnTo>
                  <a:pt x="1452660" y="5"/>
                </a:lnTo>
                <a:lnTo>
                  <a:pt x="1442572" y="3359"/>
                </a:lnTo>
                <a:lnTo>
                  <a:pt x="1436066" y="13415"/>
                </a:lnTo>
                <a:lnTo>
                  <a:pt x="1435157" y="30915"/>
                </a:lnTo>
                <a:lnTo>
                  <a:pt x="1444656" y="38390"/>
                </a:lnTo>
                <a:lnTo>
                  <a:pt x="1461480" y="40125"/>
                </a:lnTo>
                <a:lnTo>
                  <a:pt x="1470619" y="31408"/>
                </a:lnTo>
                <a:lnTo>
                  <a:pt x="1473759" y="15802"/>
                </a:lnTo>
                <a:close/>
              </a:path>
              <a:path w="2701290" h="916939">
                <a:moveTo>
                  <a:pt x="1557579" y="15802"/>
                </a:moveTo>
                <a:lnTo>
                  <a:pt x="1549951" y="4405"/>
                </a:lnTo>
                <a:lnTo>
                  <a:pt x="1536954" y="0"/>
                </a:lnTo>
                <a:lnTo>
                  <a:pt x="1536480" y="5"/>
                </a:lnTo>
                <a:lnTo>
                  <a:pt x="1526392" y="3359"/>
                </a:lnTo>
                <a:lnTo>
                  <a:pt x="1519886" y="13415"/>
                </a:lnTo>
                <a:lnTo>
                  <a:pt x="1518977" y="30915"/>
                </a:lnTo>
                <a:lnTo>
                  <a:pt x="1528476" y="38390"/>
                </a:lnTo>
                <a:lnTo>
                  <a:pt x="1545300" y="40125"/>
                </a:lnTo>
                <a:lnTo>
                  <a:pt x="1554439" y="31408"/>
                </a:lnTo>
                <a:lnTo>
                  <a:pt x="1557579" y="15802"/>
                </a:lnTo>
                <a:close/>
              </a:path>
              <a:path w="2701290" h="916939">
                <a:moveTo>
                  <a:pt x="1641447" y="15802"/>
                </a:moveTo>
                <a:lnTo>
                  <a:pt x="1634094" y="4405"/>
                </a:lnTo>
                <a:lnTo>
                  <a:pt x="1620774" y="0"/>
                </a:lnTo>
                <a:lnTo>
                  <a:pt x="1620170" y="8"/>
                </a:lnTo>
                <a:lnTo>
                  <a:pt x="1610148" y="3415"/>
                </a:lnTo>
                <a:lnTo>
                  <a:pt x="1603716" y="13505"/>
                </a:lnTo>
                <a:lnTo>
                  <a:pt x="1602882" y="31039"/>
                </a:lnTo>
                <a:lnTo>
                  <a:pt x="1612465" y="38424"/>
                </a:lnTo>
                <a:lnTo>
                  <a:pt x="1629424" y="40134"/>
                </a:lnTo>
                <a:lnTo>
                  <a:pt x="1638463" y="31419"/>
                </a:lnTo>
                <a:lnTo>
                  <a:pt x="1641447" y="15802"/>
                </a:lnTo>
                <a:close/>
              </a:path>
              <a:path w="2701290" h="916939">
                <a:moveTo>
                  <a:pt x="1725267" y="15802"/>
                </a:moveTo>
                <a:lnTo>
                  <a:pt x="1717914" y="4405"/>
                </a:lnTo>
                <a:lnTo>
                  <a:pt x="1704594" y="0"/>
                </a:lnTo>
                <a:lnTo>
                  <a:pt x="1703990" y="8"/>
                </a:lnTo>
                <a:lnTo>
                  <a:pt x="1693968" y="3415"/>
                </a:lnTo>
                <a:lnTo>
                  <a:pt x="1687536" y="13505"/>
                </a:lnTo>
                <a:lnTo>
                  <a:pt x="1686702" y="31039"/>
                </a:lnTo>
                <a:lnTo>
                  <a:pt x="1696285" y="38424"/>
                </a:lnTo>
                <a:lnTo>
                  <a:pt x="1713244" y="40134"/>
                </a:lnTo>
                <a:lnTo>
                  <a:pt x="1722283" y="31419"/>
                </a:lnTo>
                <a:lnTo>
                  <a:pt x="1725267" y="15802"/>
                </a:lnTo>
                <a:close/>
              </a:path>
              <a:path w="2701290" h="916939">
                <a:moveTo>
                  <a:pt x="1809208" y="16309"/>
                </a:moveTo>
                <a:lnTo>
                  <a:pt x="1802069" y="4556"/>
                </a:lnTo>
                <a:lnTo>
                  <a:pt x="1789176" y="0"/>
                </a:lnTo>
                <a:lnTo>
                  <a:pt x="1788414" y="0"/>
                </a:lnTo>
                <a:lnTo>
                  <a:pt x="1780908" y="1457"/>
                </a:lnTo>
                <a:lnTo>
                  <a:pt x="1771593" y="9978"/>
                </a:lnTo>
                <a:lnTo>
                  <a:pt x="1768268" y="25567"/>
                </a:lnTo>
                <a:lnTo>
                  <a:pt x="1775323" y="37253"/>
                </a:lnTo>
                <a:lnTo>
                  <a:pt x="1788414" y="41909"/>
                </a:lnTo>
                <a:lnTo>
                  <a:pt x="1796747" y="40423"/>
                </a:lnTo>
                <a:lnTo>
                  <a:pt x="1805989" y="31887"/>
                </a:lnTo>
                <a:lnTo>
                  <a:pt x="1809208" y="16309"/>
                </a:lnTo>
                <a:close/>
              </a:path>
              <a:path w="2701290" h="916939">
                <a:moveTo>
                  <a:pt x="1893028" y="16309"/>
                </a:moveTo>
                <a:lnTo>
                  <a:pt x="1885889" y="4556"/>
                </a:lnTo>
                <a:lnTo>
                  <a:pt x="1872995" y="0"/>
                </a:lnTo>
                <a:lnTo>
                  <a:pt x="1872171" y="14"/>
                </a:lnTo>
                <a:lnTo>
                  <a:pt x="1861726" y="3474"/>
                </a:lnTo>
                <a:lnTo>
                  <a:pt x="1855137" y="13509"/>
                </a:lnTo>
                <a:lnTo>
                  <a:pt x="1854193" y="30822"/>
                </a:lnTo>
                <a:lnTo>
                  <a:pt x="1863683" y="38446"/>
                </a:lnTo>
                <a:lnTo>
                  <a:pt x="1880567" y="40423"/>
                </a:lnTo>
                <a:lnTo>
                  <a:pt x="1889809" y="31887"/>
                </a:lnTo>
                <a:lnTo>
                  <a:pt x="1893028" y="16309"/>
                </a:lnTo>
                <a:close/>
              </a:path>
              <a:path w="2701290" h="916939">
                <a:moveTo>
                  <a:pt x="1976848" y="16309"/>
                </a:moveTo>
                <a:lnTo>
                  <a:pt x="1969709" y="4556"/>
                </a:lnTo>
                <a:lnTo>
                  <a:pt x="1956816" y="0"/>
                </a:lnTo>
                <a:lnTo>
                  <a:pt x="1955991" y="14"/>
                </a:lnTo>
                <a:lnTo>
                  <a:pt x="1945546" y="3474"/>
                </a:lnTo>
                <a:lnTo>
                  <a:pt x="1938957" y="13509"/>
                </a:lnTo>
                <a:lnTo>
                  <a:pt x="1938013" y="30822"/>
                </a:lnTo>
                <a:lnTo>
                  <a:pt x="1947503" y="38446"/>
                </a:lnTo>
                <a:lnTo>
                  <a:pt x="1964387" y="40423"/>
                </a:lnTo>
                <a:lnTo>
                  <a:pt x="1973629" y="31887"/>
                </a:lnTo>
                <a:lnTo>
                  <a:pt x="1976848" y="16309"/>
                </a:lnTo>
                <a:close/>
              </a:path>
              <a:path w="2701290" h="916939">
                <a:moveTo>
                  <a:pt x="2060668" y="16309"/>
                </a:moveTo>
                <a:lnTo>
                  <a:pt x="2053529" y="4556"/>
                </a:lnTo>
                <a:lnTo>
                  <a:pt x="2040636" y="0"/>
                </a:lnTo>
                <a:lnTo>
                  <a:pt x="2039784" y="17"/>
                </a:lnTo>
                <a:lnTo>
                  <a:pt x="2029670" y="3504"/>
                </a:lnTo>
                <a:lnTo>
                  <a:pt x="2022975" y="13540"/>
                </a:lnTo>
                <a:lnTo>
                  <a:pt x="2021979" y="30822"/>
                </a:lnTo>
                <a:lnTo>
                  <a:pt x="2031661" y="38446"/>
                </a:lnTo>
                <a:lnTo>
                  <a:pt x="2048207" y="40423"/>
                </a:lnTo>
                <a:lnTo>
                  <a:pt x="2057449" y="31887"/>
                </a:lnTo>
                <a:lnTo>
                  <a:pt x="2060668" y="16309"/>
                </a:lnTo>
                <a:close/>
              </a:path>
              <a:path w="2701290" h="916939">
                <a:moveTo>
                  <a:pt x="2144488" y="16309"/>
                </a:moveTo>
                <a:lnTo>
                  <a:pt x="2137349" y="4556"/>
                </a:lnTo>
                <a:lnTo>
                  <a:pt x="2124456" y="0"/>
                </a:lnTo>
                <a:lnTo>
                  <a:pt x="2123604" y="17"/>
                </a:lnTo>
                <a:lnTo>
                  <a:pt x="2113490" y="3504"/>
                </a:lnTo>
                <a:lnTo>
                  <a:pt x="2106795" y="13540"/>
                </a:lnTo>
                <a:lnTo>
                  <a:pt x="2105799" y="30822"/>
                </a:lnTo>
                <a:lnTo>
                  <a:pt x="2115481" y="38446"/>
                </a:lnTo>
                <a:lnTo>
                  <a:pt x="2132027" y="40423"/>
                </a:lnTo>
                <a:lnTo>
                  <a:pt x="2141269" y="31887"/>
                </a:lnTo>
                <a:lnTo>
                  <a:pt x="2144488" y="16309"/>
                </a:lnTo>
                <a:close/>
              </a:path>
              <a:path w="2701290" h="916939">
                <a:moveTo>
                  <a:pt x="2228308" y="16309"/>
                </a:moveTo>
                <a:lnTo>
                  <a:pt x="2221169" y="4556"/>
                </a:lnTo>
                <a:lnTo>
                  <a:pt x="2208276" y="0"/>
                </a:lnTo>
                <a:lnTo>
                  <a:pt x="2207424" y="17"/>
                </a:lnTo>
                <a:lnTo>
                  <a:pt x="2197310" y="3504"/>
                </a:lnTo>
                <a:lnTo>
                  <a:pt x="2190615" y="13540"/>
                </a:lnTo>
                <a:lnTo>
                  <a:pt x="2189619" y="30822"/>
                </a:lnTo>
                <a:lnTo>
                  <a:pt x="2199301" y="38446"/>
                </a:lnTo>
                <a:lnTo>
                  <a:pt x="2215847" y="40423"/>
                </a:lnTo>
                <a:lnTo>
                  <a:pt x="2225089" y="31887"/>
                </a:lnTo>
                <a:lnTo>
                  <a:pt x="2228308" y="16309"/>
                </a:lnTo>
                <a:close/>
              </a:path>
              <a:path w="2701290" h="916939">
                <a:moveTo>
                  <a:pt x="2312721" y="15802"/>
                </a:moveTo>
                <a:lnTo>
                  <a:pt x="2305093" y="4405"/>
                </a:lnTo>
                <a:lnTo>
                  <a:pt x="2292096" y="0"/>
                </a:lnTo>
                <a:lnTo>
                  <a:pt x="2290824" y="38"/>
                </a:lnTo>
                <a:lnTo>
                  <a:pt x="2280922" y="3693"/>
                </a:lnTo>
                <a:lnTo>
                  <a:pt x="2274475" y="13839"/>
                </a:lnTo>
                <a:lnTo>
                  <a:pt x="2273735" y="31227"/>
                </a:lnTo>
                <a:lnTo>
                  <a:pt x="2283626" y="38470"/>
                </a:lnTo>
                <a:lnTo>
                  <a:pt x="2300442" y="40125"/>
                </a:lnTo>
                <a:lnTo>
                  <a:pt x="2309581" y="31408"/>
                </a:lnTo>
                <a:lnTo>
                  <a:pt x="2312721" y="15802"/>
                </a:lnTo>
                <a:close/>
              </a:path>
              <a:path w="2701290" h="916939">
                <a:moveTo>
                  <a:pt x="2396541" y="15802"/>
                </a:moveTo>
                <a:lnTo>
                  <a:pt x="2388913" y="4405"/>
                </a:lnTo>
                <a:lnTo>
                  <a:pt x="2375916" y="0"/>
                </a:lnTo>
                <a:lnTo>
                  <a:pt x="2375442" y="5"/>
                </a:lnTo>
                <a:lnTo>
                  <a:pt x="2365354" y="3359"/>
                </a:lnTo>
                <a:lnTo>
                  <a:pt x="2358848" y="13415"/>
                </a:lnTo>
                <a:lnTo>
                  <a:pt x="2357939" y="30915"/>
                </a:lnTo>
                <a:lnTo>
                  <a:pt x="2367438" y="38390"/>
                </a:lnTo>
                <a:lnTo>
                  <a:pt x="2384262" y="40125"/>
                </a:lnTo>
                <a:lnTo>
                  <a:pt x="2393401" y="31408"/>
                </a:lnTo>
                <a:lnTo>
                  <a:pt x="2396541" y="15802"/>
                </a:lnTo>
                <a:close/>
              </a:path>
              <a:path w="2701290" h="916939">
                <a:moveTo>
                  <a:pt x="2480361" y="15802"/>
                </a:moveTo>
                <a:lnTo>
                  <a:pt x="2472733" y="4405"/>
                </a:lnTo>
                <a:lnTo>
                  <a:pt x="2459736" y="0"/>
                </a:lnTo>
                <a:lnTo>
                  <a:pt x="2459262" y="5"/>
                </a:lnTo>
                <a:lnTo>
                  <a:pt x="2449174" y="3359"/>
                </a:lnTo>
                <a:lnTo>
                  <a:pt x="2442668" y="13415"/>
                </a:lnTo>
                <a:lnTo>
                  <a:pt x="2441759" y="30915"/>
                </a:lnTo>
                <a:lnTo>
                  <a:pt x="2451258" y="38390"/>
                </a:lnTo>
                <a:lnTo>
                  <a:pt x="2468082" y="40125"/>
                </a:lnTo>
                <a:lnTo>
                  <a:pt x="2477221" y="31408"/>
                </a:lnTo>
                <a:lnTo>
                  <a:pt x="2480361" y="15802"/>
                </a:lnTo>
                <a:close/>
              </a:path>
              <a:path w="2701290" h="916939">
                <a:moveTo>
                  <a:pt x="2564181" y="15802"/>
                </a:moveTo>
                <a:lnTo>
                  <a:pt x="2556553" y="4405"/>
                </a:lnTo>
                <a:lnTo>
                  <a:pt x="2543556" y="0"/>
                </a:lnTo>
                <a:lnTo>
                  <a:pt x="2543082" y="5"/>
                </a:lnTo>
                <a:lnTo>
                  <a:pt x="2532994" y="3359"/>
                </a:lnTo>
                <a:lnTo>
                  <a:pt x="2526488" y="13415"/>
                </a:lnTo>
                <a:lnTo>
                  <a:pt x="2525579" y="30915"/>
                </a:lnTo>
                <a:lnTo>
                  <a:pt x="2535078" y="38390"/>
                </a:lnTo>
                <a:lnTo>
                  <a:pt x="2551902" y="40125"/>
                </a:lnTo>
                <a:lnTo>
                  <a:pt x="2561041" y="31408"/>
                </a:lnTo>
                <a:lnTo>
                  <a:pt x="2564181" y="15802"/>
                </a:lnTo>
                <a:close/>
              </a:path>
              <a:path w="2701290" h="916939">
                <a:moveTo>
                  <a:pt x="2648049" y="15802"/>
                </a:moveTo>
                <a:lnTo>
                  <a:pt x="2640696" y="4405"/>
                </a:lnTo>
                <a:lnTo>
                  <a:pt x="2627376" y="0"/>
                </a:lnTo>
                <a:lnTo>
                  <a:pt x="2626772" y="8"/>
                </a:lnTo>
                <a:lnTo>
                  <a:pt x="2616750" y="3415"/>
                </a:lnTo>
                <a:lnTo>
                  <a:pt x="2610318" y="13505"/>
                </a:lnTo>
                <a:lnTo>
                  <a:pt x="2609484" y="31039"/>
                </a:lnTo>
                <a:lnTo>
                  <a:pt x="2619067" y="38424"/>
                </a:lnTo>
                <a:lnTo>
                  <a:pt x="2636026" y="40134"/>
                </a:lnTo>
                <a:lnTo>
                  <a:pt x="2645065" y="31419"/>
                </a:lnTo>
                <a:lnTo>
                  <a:pt x="2648049" y="15802"/>
                </a:lnTo>
                <a:close/>
              </a:path>
              <a:path w="2701290" h="916939">
                <a:moveTo>
                  <a:pt x="2701290" y="51815"/>
                </a:moveTo>
                <a:lnTo>
                  <a:pt x="2701285" y="51370"/>
                </a:lnTo>
                <a:lnTo>
                  <a:pt x="2697950" y="41278"/>
                </a:lnTo>
                <a:lnTo>
                  <a:pt x="2687952" y="34823"/>
                </a:lnTo>
                <a:lnTo>
                  <a:pt x="2670594" y="34076"/>
                </a:lnTo>
                <a:lnTo>
                  <a:pt x="2663032" y="43655"/>
                </a:lnTo>
                <a:lnTo>
                  <a:pt x="2661235" y="60403"/>
                </a:lnTo>
                <a:lnTo>
                  <a:pt x="2670164" y="69516"/>
                </a:lnTo>
                <a:lnTo>
                  <a:pt x="2685460" y="72608"/>
                </a:lnTo>
                <a:lnTo>
                  <a:pt x="2696793" y="65329"/>
                </a:lnTo>
                <a:lnTo>
                  <a:pt x="2701290" y="51815"/>
                </a:lnTo>
                <a:close/>
              </a:path>
              <a:path w="2701290" h="916939">
                <a:moveTo>
                  <a:pt x="2701290" y="135635"/>
                </a:moveTo>
                <a:lnTo>
                  <a:pt x="2701285" y="135190"/>
                </a:lnTo>
                <a:lnTo>
                  <a:pt x="2697950" y="125098"/>
                </a:lnTo>
                <a:lnTo>
                  <a:pt x="2687952" y="118643"/>
                </a:lnTo>
                <a:lnTo>
                  <a:pt x="2670594" y="117896"/>
                </a:lnTo>
                <a:lnTo>
                  <a:pt x="2663032" y="127475"/>
                </a:lnTo>
                <a:lnTo>
                  <a:pt x="2661235" y="144223"/>
                </a:lnTo>
                <a:lnTo>
                  <a:pt x="2670164" y="153336"/>
                </a:lnTo>
                <a:lnTo>
                  <a:pt x="2685460" y="156428"/>
                </a:lnTo>
                <a:lnTo>
                  <a:pt x="2696793" y="149149"/>
                </a:lnTo>
                <a:lnTo>
                  <a:pt x="2701290" y="135635"/>
                </a:lnTo>
                <a:close/>
              </a:path>
              <a:path w="2701290" h="916939">
                <a:moveTo>
                  <a:pt x="2701290" y="219455"/>
                </a:moveTo>
                <a:lnTo>
                  <a:pt x="2701285" y="219010"/>
                </a:lnTo>
                <a:lnTo>
                  <a:pt x="2697950" y="208918"/>
                </a:lnTo>
                <a:lnTo>
                  <a:pt x="2687952" y="202463"/>
                </a:lnTo>
                <a:lnTo>
                  <a:pt x="2670594" y="201716"/>
                </a:lnTo>
                <a:lnTo>
                  <a:pt x="2663032" y="211295"/>
                </a:lnTo>
                <a:lnTo>
                  <a:pt x="2661235" y="228043"/>
                </a:lnTo>
                <a:lnTo>
                  <a:pt x="2670164" y="237156"/>
                </a:lnTo>
                <a:lnTo>
                  <a:pt x="2685460" y="240248"/>
                </a:lnTo>
                <a:lnTo>
                  <a:pt x="2696793" y="232969"/>
                </a:lnTo>
                <a:lnTo>
                  <a:pt x="2701290" y="219455"/>
                </a:lnTo>
                <a:close/>
              </a:path>
              <a:path w="2701290" h="916939">
                <a:moveTo>
                  <a:pt x="2701290" y="304037"/>
                </a:moveTo>
                <a:lnTo>
                  <a:pt x="2701281" y="303381"/>
                </a:lnTo>
                <a:lnTo>
                  <a:pt x="2697892" y="292858"/>
                </a:lnTo>
                <a:lnTo>
                  <a:pt x="2687951" y="286243"/>
                </a:lnTo>
                <a:lnTo>
                  <a:pt x="2670817" y="285382"/>
                </a:lnTo>
                <a:lnTo>
                  <a:pt x="2663007" y="294869"/>
                </a:lnTo>
                <a:lnTo>
                  <a:pt x="2660932" y="311543"/>
                </a:lnTo>
                <a:lnTo>
                  <a:pt x="2669691" y="320858"/>
                </a:lnTo>
                <a:lnTo>
                  <a:pt x="2684947" y="324183"/>
                </a:lnTo>
                <a:lnTo>
                  <a:pt x="2696633" y="317128"/>
                </a:lnTo>
                <a:lnTo>
                  <a:pt x="2701290" y="304037"/>
                </a:lnTo>
                <a:close/>
              </a:path>
              <a:path w="2701290" h="916939">
                <a:moveTo>
                  <a:pt x="2701290" y="387857"/>
                </a:moveTo>
                <a:lnTo>
                  <a:pt x="2701281" y="387201"/>
                </a:lnTo>
                <a:lnTo>
                  <a:pt x="2697892" y="376678"/>
                </a:lnTo>
                <a:lnTo>
                  <a:pt x="2687951" y="370063"/>
                </a:lnTo>
                <a:lnTo>
                  <a:pt x="2670817" y="369202"/>
                </a:lnTo>
                <a:lnTo>
                  <a:pt x="2663007" y="378689"/>
                </a:lnTo>
                <a:lnTo>
                  <a:pt x="2660932" y="395363"/>
                </a:lnTo>
                <a:lnTo>
                  <a:pt x="2669691" y="404678"/>
                </a:lnTo>
                <a:lnTo>
                  <a:pt x="2684947" y="408003"/>
                </a:lnTo>
                <a:lnTo>
                  <a:pt x="2696633" y="400948"/>
                </a:lnTo>
                <a:lnTo>
                  <a:pt x="2701290" y="387857"/>
                </a:lnTo>
                <a:close/>
              </a:path>
              <a:path w="2701290" h="916939">
                <a:moveTo>
                  <a:pt x="2701290" y="471677"/>
                </a:moveTo>
                <a:lnTo>
                  <a:pt x="2701281" y="471021"/>
                </a:lnTo>
                <a:lnTo>
                  <a:pt x="2697892" y="460498"/>
                </a:lnTo>
                <a:lnTo>
                  <a:pt x="2687951" y="453883"/>
                </a:lnTo>
                <a:lnTo>
                  <a:pt x="2670817" y="453022"/>
                </a:lnTo>
                <a:lnTo>
                  <a:pt x="2663007" y="462509"/>
                </a:lnTo>
                <a:lnTo>
                  <a:pt x="2660932" y="479183"/>
                </a:lnTo>
                <a:lnTo>
                  <a:pt x="2669691" y="488498"/>
                </a:lnTo>
                <a:lnTo>
                  <a:pt x="2684947" y="491823"/>
                </a:lnTo>
                <a:lnTo>
                  <a:pt x="2696633" y="484768"/>
                </a:lnTo>
                <a:lnTo>
                  <a:pt x="2701290" y="471677"/>
                </a:lnTo>
                <a:close/>
              </a:path>
              <a:path w="2701290" h="916939">
                <a:moveTo>
                  <a:pt x="2701290" y="555497"/>
                </a:moveTo>
                <a:lnTo>
                  <a:pt x="2701278" y="554800"/>
                </a:lnTo>
                <a:lnTo>
                  <a:pt x="2697861" y="544620"/>
                </a:lnTo>
                <a:lnTo>
                  <a:pt x="2687919" y="537904"/>
                </a:lnTo>
                <a:lnTo>
                  <a:pt x="2670817" y="536994"/>
                </a:lnTo>
                <a:lnTo>
                  <a:pt x="2663007" y="546668"/>
                </a:lnTo>
                <a:lnTo>
                  <a:pt x="2660932" y="563003"/>
                </a:lnTo>
                <a:lnTo>
                  <a:pt x="2669691" y="572318"/>
                </a:lnTo>
                <a:lnTo>
                  <a:pt x="2684947" y="575643"/>
                </a:lnTo>
                <a:lnTo>
                  <a:pt x="2696633" y="568588"/>
                </a:lnTo>
                <a:lnTo>
                  <a:pt x="2701290" y="555497"/>
                </a:lnTo>
                <a:close/>
              </a:path>
              <a:path w="2701290" h="916939">
                <a:moveTo>
                  <a:pt x="2701290" y="639317"/>
                </a:moveTo>
                <a:lnTo>
                  <a:pt x="2701278" y="638620"/>
                </a:lnTo>
                <a:lnTo>
                  <a:pt x="2697861" y="628440"/>
                </a:lnTo>
                <a:lnTo>
                  <a:pt x="2687919" y="621724"/>
                </a:lnTo>
                <a:lnTo>
                  <a:pt x="2670817" y="620814"/>
                </a:lnTo>
                <a:lnTo>
                  <a:pt x="2663007" y="630488"/>
                </a:lnTo>
                <a:lnTo>
                  <a:pt x="2660932" y="646823"/>
                </a:lnTo>
                <a:lnTo>
                  <a:pt x="2669691" y="656138"/>
                </a:lnTo>
                <a:lnTo>
                  <a:pt x="2684947" y="659463"/>
                </a:lnTo>
                <a:lnTo>
                  <a:pt x="2696633" y="652408"/>
                </a:lnTo>
                <a:lnTo>
                  <a:pt x="2701290" y="639317"/>
                </a:lnTo>
                <a:close/>
              </a:path>
              <a:path w="2701290" h="916939">
                <a:moveTo>
                  <a:pt x="2701290" y="723137"/>
                </a:moveTo>
                <a:lnTo>
                  <a:pt x="2701278" y="722440"/>
                </a:lnTo>
                <a:lnTo>
                  <a:pt x="2697861" y="712260"/>
                </a:lnTo>
                <a:lnTo>
                  <a:pt x="2687919" y="705544"/>
                </a:lnTo>
                <a:lnTo>
                  <a:pt x="2670817" y="704634"/>
                </a:lnTo>
                <a:lnTo>
                  <a:pt x="2663007" y="714308"/>
                </a:lnTo>
                <a:lnTo>
                  <a:pt x="2660932" y="730643"/>
                </a:lnTo>
                <a:lnTo>
                  <a:pt x="2669691" y="739958"/>
                </a:lnTo>
                <a:lnTo>
                  <a:pt x="2684947" y="743283"/>
                </a:lnTo>
                <a:lnTo>
                  <a:pt x="2696633" y="736228"/>
                </a:lnTo>
                <a:lnTo>
                  <a:pt x="2701290" y="723137"/>
                </a:lnTo>
                <a:close/>
              </a:path>
              <a:path w="2701290" h="916939">
                <a:moveTo>
                  <a:pt x="2701290" y="806957"/>
                </a:moveTo>
                <a:lnTo>
                  <a:pt x="2701287" y="806644"/>
                </a:lnTo>
                <a:lnTo>
                  <a:pt x="2698006" y="796484"/>
                </a:lnTo>
                <a:lnTo>
                  <a:pt x="2688042" y="789954"/>
                </a:lnTo>
                <a:lnTo>
                  <a:pt x="2670717" y="789132"/>
                </a:lnTo>
                <a:lnTo>
                  <a:pt x="2663066" y="798628"/>
                </a:lnTo>
                <a:lnTo>
                  <a:pt x="2661244" y="815239"/>
                </a:lnTo>
                <a:lnTo>
                  <a:pt x="2670173" y="824454"/>
                </a:lnTo>
                <a:lnTo>
                  <a:pt x="2685460" y="827710"/>
                </a:lnTo>
                <a:lnTo>
                  <a:pt x="2696793" y="820151"/>
                </a:lnTo>
                <a:lnTo>
                  <a:pt x="2701290" y="806957"/>
                </a:lnTo>
                <a:close/>
              </a:path>
              <a:path w="2701290" h="916939">
                <a:moveTo>
                  <a:pt x="2701290" y="890777"/>
                </a:moveTo>
                <a:lnTo>
                  <a:pt x="2701287" y="890464"/>
                </a:lnTo>
                <a:lnTo>
                  <a:pt x="2698006" y="880304"/>
                </a:lnTo>
                <a:lnTo>
                  <a:pt x="2688042" y="873774"/>
                </a:lnTo>
                <a:lnTo>
                  <a:pt x="2670717" y="872952"/>
                </a:lnTo>
                <a:lnTo>
                  <a:pt x="2663066" y="882448"/>
                </a:lnTo>
                <a:lnTo>
                  <a:pt x="2661244" y="899059"/>
                </a:lnTo>
                <a:lnTo>
                  <a:pt x="2670173" y="908274"/>
                </a:lnTo>
                <a:lnTo>
                  <a:pt x="2685460" y="911530"/>
                </a:lnTo>
                <a:lnTo>
                  <a:pt x="2696793" y="903971"/>
                </a:lnTo>
                <a:lnTo>
                  <a:pt x="2701290" y="890777"/>
                </a:lnTo>
                <a:close/>
              </a:path>
              <a:path w="2701290" h="916939">
                <a:moveTo>
                  <a:pt x="2619991" y="885904"/>
                </a:moveTo>
                <a:lnTo>
                  <a:pt x="2610318" y="878207"/>
                </a:lnTo>
                <a:lnTo>
                  <a:pt x="2593962" y="876233"/>
                </a:lnTo>
                <a:lnTo>
                  <a:pt x="2584647" y="884754"/>
                </a:lnTo>
                <a:lnTo>
                  <a:pt x="2581322" y="900343"/>
                </a:lnTo>
                <a:lnTo>
                  <a:pt x="2588377" y="912029"/>
                </a:lnTo>
                <a:lnTo>
                  <a:pt x="2601468" y="916685"/>
                </a:lnTo>
                <a:lnTo>
                  <a:pt x="2602361" y="916667"/>
                </a:lnTo>
                <a:lnTo>
                  <a:pt x="2612450" y="913166"/>
                </a:lnTo>
                <a:lnTo>
                  <a:pt x="2619092" y="903141"/>
                </a:lnTo>
                <a:lnTo>
                  <a:pt x="2619991" y="885904"/>
                </a:lnTo>
                <a:close/>
              </a:path>
              <a:path w="2701290" h="916939">
                <a:moveTo>
                  <a:pt x="2535874" y="885498"/>
                </a:moveTo>
                <a:lnTo>
                  <a:pt x="2525996" y="878185"/>
                </a:lnTo>
                <a:lnTo>
                  <a:pt x="2509366" y="876529"/>
                </a:lnTo>
                <a:lnTo>
                  <a:pt x="2500151" y="885234"/>
                </a:lnTo>
                <a:lnTo>
                  <a:pt x="2496895" y="900856"/>
                </a:lnTo>
                <a:lnTo>
                  <a:pt x="2504454" y="912189"/>
                </a:lnTo>
                <a:lnTo>
                  <a:pt x="2517648" y="916685"/>
                </a:lnTo>
                <a:lnTo>
                  <a:pt x="2518961" y="916645"/>
                </a:lnTo>
                <a:lnTo>
                  <a:pt x="2528837" y="912976"/>
                </a:lnTo>
                <a:lnTo>
                  <a:pt x="2535231" y="902841"/>
                </a:lnTo>
                <a:lnTo>
                  <a:pt x="2535874" y="885498"/>
                </a:lnTo>
                <a:close/>
              </a:path>
              <a:path w="2701290" h="916939">
                <a:moveTo>
                  <a:pt x="2451676" y="885808"/>
                </a:moveTo>
                <a:lnTo>
                  <a:pt x="2442182" y="878264"/>
                </a:lnTo>
                <a:lnTo>
                  <a:pt x="2425546" y="876529"/>
                </a:lnTo>
                <a:lnTo>
                  <a:pt x="2416331" y="885234"/>
                </a:lnTo>
                <a:lnTo>
                  <a:pt x="2413075" y="900856"/>
                </a:lnTo>
                <a:lnTo>
                  <a:pt x="2420634" y="912189"/>
                </a:lnTo>
                <a:lnTo>
                  <a:pt x="2433828" y="916685"/>
                </a:lnTo>
                <a:lnTo>
                  <a:pt x="2434342" y="916679"/>
                </a:lnTo>
                <a:lnTo>
                  <a:pt x="2444405" y="913312"/>
                </a:lnTo>
                <a:lnTo>
                  <a:pt x="2450861" y="903265"/>
                </a:lnTo>
                <a:lnTo>
                  <a:pt x="2451676" y="885808"/>
                </a:lnTo>
                <a:close/>
              </a:path>
              <a:path w="2701290" h="916939">
                <a:moveTo>
                  <a:pt x="2367856" y="885808"/>
                </a:moveTo>
                <a:lnTo>
                  <a:pt x="2358362" y="878264"/>
                </a:lnTo>
                <a:lnTo>
                  <a:pt x="2341726" y="876529"/>
                </a:lnTo>
                <a:lnTo>
                  <a:pt x="2332511" y="885234"/>
                </a:lnTo>
                <a:lnTo>
                  <a:pt x="2329255" y="900856"/>
                </a:lnTo>
                <a:lnTo>
                  <a:pt x="2336814" y="912189"/>
                </a:lnTo>
                <a:lnTo>
                  <a:pt x="2350008" y="916685"/>
                </a:lnTo>
                <a:lnTo>
                  <a:pt x="2350522" y="916679"/>
                </a:lnTo>
                <a:lnTo>
                  <a:pt x="2360585" y="913312"/>
                </a:lnTo>
                <a:lnTo>
                  <a:pt x="2367041" y="903265"/>
                </a:lnTo>
                <a:lnTo>
                  <a:pt x="2367856" y="885808"/>
                </a:lnTo>
                <a:close/>
              </a:path>
              <a:path w="2701290" h="916939">
                <a:moveTo>
                  <a:pt x="2284036" y="885808"/>
                </a:moveTo>
                <a:lnTo>
                  <a:pt x="2274542" y="878264"/>
                </a:lnTo>
                <a:lnTo>
                  <a:pt x="2257906" y="876529"/>
                </a:lnTo>
                <a:lnTo>
                  <a:pt x="2248691" y="885234"/>
                </a:lnTo>
                <a:lnTo>
                  <a:pt x="2245435" y="900856"/>
                </a:lnTo>
                <a:lnTo>
                  <a:pt x="2252994" y="912189"/>
                </a:lnTo>
                <a:lnTo>
                  <a:pt x="2266188" y="916685"/>
                </a:lnTo>
                <a:lnTo>
                  <a:pt x="2266702" y="916679"/>
                </a:lnTo>
                <a:lnTo>
                  <a:pt x="2276765" y="913312"/>
                </a:lnTo>
                <a:lnTo>
                  <a:pt x="2283221" y="903265"/>
                </a:lnTo>
                <a:lnTo>
                  <a:pt x="2284036" y="885808"/>
                </a:lnTo>
                <a:close/>
              </a:path>
              <a:path w="2701290" h="916939">
                <a:moveTo>
                  <a:pt x="2200129" y="885684"/>
                </a:moveTo>
                <a:lnTo>
                  <a:pt x="2190552" y="878230"/>
                </a:lnTo>
                <a:lnTo>
                  <a:pt x="2173780" y="876521"/>
                </a:lnTo>
                <a:lnTo>
                  <a:pt x="2164667" y="885225"/>
                </a:lnTo>
                <a:lnTo>
                  <a:pt x="2161575" y="900856"/>
                </a:lnTo>
                <a:lnTo>
                  <a:pt x="2168854" y="912189"/>
                </a:lnTo>
                <a:lnTo>
                  <a:pt x="2182368" y="916685"/>
                </a:lnTo>
                <a:lnTo>
                  <a:pt x="2183012" y="916676"/>
                </a:lnTo>
                <a:lnTo>
                  <a:pt x="2193008" y="913255"/>
                </a:lnTo>
                <a:lnTo>
                  <a:pt x="2199390" y="903175"/>
                </a:lnTo>
                <a:lnTo>
                  <a:pt x="2200129" y="885684"/>
                </a:lnTo>
                <a:close/>
              </a:path>
              <a:path w="2701290" h="916939">
                <a:moveTo>
                  <a:pt x="2116309" y="885684"/>
                </a:moveTo>
                <a:lnTo>
                  <a:pt x="2106732" y="878230"/>
                </a:lnTo>
                <a:lnTo>
                  <a:pt x="2089960" y="876521"/>
                </a:lnTo>
                <a:lnTo>
                  <a:pt x="2080847" y="885225"/>
                </a:lnTo>
                <a:lnTo>
                  <a:pt x="2077755" y="900856"/>
                </a:lnTo>
                <a:lnTo>
                  <a:pt x="2085034" y="912189"/>
                </a:lnTo>
                <a:lnTo>
                  <a:pt x="2098548" y="916685"/>
                </a:lnTo>
                <a:lnTo>
                  <a:pt x="2099192" y="916676"/>
                </a:lnTo>
                <a:lnTo>
                  <a:pt x="2109188" y="913255"/>
                </a:lnTo>
                <a:lnTo>
                  <a:pt x="2115570" y="903175"/>
                </a:lnTo>
                <a:lnTo>
                  <a:pt x="2116309" y="885684"/>
                </a:lnTo>
                <a:close/>
              </a:path>
              <a:path w="2701290" h="916939">
                <a:moveTo>
                  <a:pt x="2034760" y="891085"/>
                </a:moveTo>
                <a:lnTo>
                  <a:pt x="2027621" y="879332"/>
                </a:lnTo>
                <a:lnTo>
                  <a:pt x="2014727" y="874775"/>
                </a:lnTo>
                <a:lnTo>
                  <a:pt x="2006460" y="876233"/>
                </a:lnTo>
                <a:lnTo>
                  <a:pt x="1997145" y="884754"/>
                </a:lnTo>
                <a:lnTo>
                  <a:pt x="1993820" y="900343"/>
                </a:lnTo>
                <a:lnTo>
                  <a:pt x="2000875" y="912029"/>
                </a:lnTo>
                <a:lnTo>
                  <a:pt x="2013966" y="916685"/>
                </a:lnTo>
                <a:lnTo>
                  <a:pt x="2014727" y="916685"/>
                </a:lnTo>
                <a:lnTo>
                  <a:pt x="2022299" y="915199"/>
                </a:lnTo>
                <a:lnTo>
                  <a:pt x="2031541" y="906663"/>
                </a:lnTo>
                <a:lnTo>
                  <a:pt x="2034760" y="891085"/>
                </a:lnTo>
                <a:close/>
              </a:path>
              <a:path w="2701290" h="916939">
                <a:moveTo>
                  <a:pt x="1948820" y="885904"/>
                </a:moveTo>
                <a:lnTo>
                  <a:pt x="1939334" y="878207"/>
                </a:lnTo>
                <a:lnTo>
                  <a:pt x="1922640" y="876233"/>
                </a:lnTo>
                <a:lnTo>
                  <a:pt x="1913325" y="884754"/>
                </a:lnTo>
                <a:lnTo>
                  <a:pt x="1910000" y="900343"/>
                </a:lnTo>
                <a:lnTo>
                  <a:pt x="1917055" y="912029"/>
                </a:lnTo>
                <a:lnTo>
                  <a:pt x="1930145" y="916685"/>
                </a:lnTo>
                <a:lnTo>
                  <a:pt x="1931012" y="916670"/>
                </a:lnTo>
                <a:lnTo>
                  <a:pt x="1941431" y="913197"/>
                </a:lnTo>
                <a:lnTo>
                  <a:pt x="1947970" y="903173"/>
                </a:lnTo>
                <a:lnTo>
                  <a:pt x="1948820" y="885904"/>
                </a:lnTo>
                <a:close/>
              </a:path>
              <a:path w="2701290" h="916939">
                <a:moveTo>
                  <a:pt x="1865000" y="885904"/>
                </a:moveTo>
                <a:lnTo>
                  <a:pt x="1855514" y="878207"/>
                </a:lnTo>
                <a:lnTo>
                  <a:pt x="1838820" y="876233"/>
                </a:lnTo>
                <a:lnTo>
                  <a:pt x="1829505" y="884754"/>
                </a:lnTo>
                <a:lnTo>
                  <a:pt x="1826180" y="900343"/>
                </a:lnTo>
                <a:lnTo>
                  <a:pt x="1833235" y="912029"/>
                </a:lnTo>
                <a:lnTo>
                  <a:pt x="1846326" y="916685"/>
                </a:lnTo>
                <a:lnTo>
                  <a:pt x="1847192" y="916670"/>
                </a:lnTo>
                <a:lnTo>
                  <a:pt x="1857611" y="913197"/>
                </a:lnTo>
                <a:lnTo>
                  <a:pt x="1864150" y="903173"/>
                </a:lnTo>
                <a:lnTo>
                  <a:pt x="1865000" y="885904"/>
                </a:lnTo>
                <a:close/>
              </a:path>
              <a:path w="2701290" h="916939">
                <a:moveTo>
                  <a:pt x="1781029" y="885904"/>
                </a:moveTo>
                <a:lnTo>
                  <a:pt x="1771356" y="878207"/>
                </a:lnTo>
                <a:lnTo>
                  <a:pt x="1755000" y="876233"/>
                </a:lnTo>
                <a:lnTo>
                  <a:pt x="1745685" y="884754"/>
                </a:lnTo>
                <a:lnTo>
                  <a:pt x="1742360" y="900343"/>
                </a:lnTo>
                <a:lnTo>
                  <a:pt x="1749415" y="912029"/>
                </a:lnTo>
                <a:lnTo>
                  <a:pt x="1762506" y="916685"/>
                </a:lnTo>
                <a:lnTo>
                  <a:pt x="1763399" y="916667"/>
                </a:lnTo>
                <a:lnTo>
                  <a:pt x="1773488" y="913166"/>
                </a:lnTo>
                <a:lnTo>
                  <a:pt x="1780130" y="903141"/>
                </a:lnTo>
                <a:lnTo>
                  <a:pt x="1781029" y="885904"/>
                </a:lnTo>
                <a:close/>
              </a:path>
              <a:path w="2701290" h="916939">
                <a:moveTo>
                  <a:pt x="1697209" y="885904"/>
                </a:moveTo>
                <a:lnTo>
                  <a:pt x="1687536" y="878207"/>
                </a:lnTo>
                <a:lnTo>
                  <a:pt x="1671180" y="876233"/>
                </a:lnTo>
                <a:lnTo>
                  <a:pt x="1661865" y="884754"/>
                </a:lnTo>
                <a:lnTo>
                  <a:pt x="1658540" y="900343"/>
                </a:lnTo>
                <a:lnTo>
                  <a:pt x="1665595" y="912029"/>
                </a:lnTo>
                <a:lnTo>
                  <a:pt x="1678686" y="916685"/>
                </a:lnTo>
                <a:lnTo>
                  <a:pt x="1679579" y="916667"/>
                </a:lnTo>
                <a:lnTo>
                  <a:pt x="1689668" y="913166"/>
                </a:lnTo>
                <a:lnTo>
                  <a:pt x="1696310" y="903141"/>
                </a:lnTo>
                <a:lnTo>
                  <a:pt x="1697209" y="885904"/>
                </a:lnTo>
                <a:close/>
              </a:path>
              <a:path w="2701290" h="916939">
                <a:moveTo>
                  <a:pt x="1613389" y="885904"/>
                </a:moveTo>
                <a:lnTo>
                  <a:pt x="1603716" y="878207"/>
                </a:lnTo>
                <a:lnTo>
                  <a:pt x="1587360" y="876233"/>
                </a:lnTo>
                <a:lnTo>
                  <a:pt x="1578045" y="884754"/>
                </a:lnTo>
                <a:lnTo>
                  <a:pt x="1574720" y="900343"/>
                </a:lnTo>
                <a:lnTo>
                  <a:pt x="1581775" y="912029"/>
                </a:lnTo>
                <a:lnTo>
                  <a:pt x="1594866" y="916685"/>
                </a:lnTo>
                <a:lnTo>
                  <a:pt x="1595759" y="916667"/>
                </a:lnTo>
                <a:lnTo>
                  <a:pt x="1605848" y="913166"/>
                </a:lnTo>
                <a:lnTo>
                  <a:pt x="1612490" y="903141"/>
                </a:lnTo>
                <a:lnTo>
                  <a:pt x="1613389" y="885904"/>
                </a:lnTo>
                <a:close/>
              </a:path>
              <a:path w="2701290" h="916939">
                <a:moveTo>
                  <a:pt x="1529272" y="885498"/>
                </a:moveTo>
                <a:lnTo>
                  <a:pt x="1519394" y="878185"/>
                </a:lnTo>
                <a:lnTo>
                  <a:pt x="1502764" y="876529"/>
                </a:lnTo>
                <a:lnTo>
                  <a:pt x="1493549" y="885234"/>
                </a:lnTo>
                <a:lnTo>
                  <a:pt x="1490293" y="900856"/>
                </a:lnTo>
                <a:lnTo>
                  <a:pt x="1497852" y="912189"/>
                </a:lnTo>
                <a:lnTo>
                  <a:pt x="1511046" y="916685"/>
                </a:lnTo>
                <a:lnTo>
                  <a:pt x="1512359" y="916645"/>
                </a:lnTo>
                <a:lnTo>
                  <a:pt x="1522235" y="912976"/>
                </a:lnTo>
                <a:lnTo>
                  <a:pt x="1528629" y="902841"/>
                </a:lnTo>
                <a:lnTo>
                  <a:pt x="1529272" y="885498"/>
                </a:lnTo>
                <a:close/>
              </a:path>
              <a:path w="2701290" h="916939">
                <a:moveTo>
                  <a:pt x="1445074" y="885808"/>
                </a:moveTo>
                <a:lnTo>
                  <a:pt x="1435580" y="878264"/>
                </a:lnTo>
                <a:lnTo>
                  <a:pt x="1418944" y="876529"/>
                </a:lnTo>
                <a:lnTo>
                  <a:pt x="1409729" y="885234"/>
                </a:lnTo>
                <a:lnTo>
                  <a:pt x="1406473" y="900856"/>
                </a:lnTo>
                <a:lnTo>
                  <a:pt x="1414032" y="912189"/>
                </a:lnTo>
                <a:lnTo>
                  <a:pt x="1427226" y="916685"/>
                </a:lnTo>
                <a:lnTo>
                  <a:pt x="1427740" y="916679"/>
                </a:lnTo>
                <a:lnTo>
                  <a:pt x="1437803" y="913312"/>
                </a:lnTo>
                <a:lnTo>
                  <a:pt x="1444259" y="903265"/>
                </a:lnTo>
                <a:lnTo>
                  <a:pt x="1445074" y="885808"/>
                </a:lnTo>
                <a:close/>
              </a:path>
              <a:path w="2701290" h="916939">
                <a:moveTo>
                  <a:pt x="1361254" y="885808"/>
                </a:moveTo>
                <a:lnTo>
                  <a:pt x="1351760" y="878264"/>
                </a:lnTo>
                <a:lnTo>
                  <a:pt x="1335124" y="876529"/>
                </a:lnTo>
                <a:lnTo>
                  <a:pt x="1325909" y="885234"/>
                </a:lnTo>
                <a:lnTo>
                  <a:pt x="1322653" y="900856"/>
                </a:lnTo>
                <a:lnTo>
                  <a:pt x="1330212" y="912189"/>
                </a:lnTo>
                <a:lnTo>
                  <a:pt x="1343406" y="916685"/>
                </a:lnTo>
                <a:lnTo>
                  <a:pt x="1343920" y="916679"/>
                </a:lnTo>
                <a:lnTo>
                  <a:pt x="1353983" y="913312"/>
                </a:lnTo>
                <a:lnTo>
                  <a:pt x="1360439" y="903265"/>
                </a:lnTo>
                <a:lnTo>
                  <a:pt x="1361254" y="885808"/>
                </a:lnTo>
                <a:close/>
              </a:path>
              <a:path w="2701290" h="916939">
                <a:moveTo>
                  <a:pt x="1277434" y="885808"/>
                </a:moveTo>
                <a:lnTo>
                  <a:pt x="1267940" y="878264"/>
                </a:lnTo>
                <a:lnTo>
                  <a:pt x="1251304" y="876529"/>
                </a:lnTo>
                <a:lnTo>
                  <a:pt x="1242089" y="885234"/>
                </a:lnTo>
                <a:lnTo>
                  <a:pt x="1238833" y="900856"/>
                </a:lnTo>
                <a:lnTo>
                  <a:pt x="1246392" y="912189"/>
                </a:lnTo>
                <a:lnTo>
                  <a:pt x="1259586" y="916685"/>
                </a:lnTo>
                <a:lnTo>
                  <a:pt x="1260100" y="916679"/>
                </a:lnTo>
                <a:lnTo>
                  <a:pt x="1270163" y="913312"/>
                </a:lnTo>
                <a:lnTo>
                  <a:pt x="1276619" y="903265"/>
                </a:lnTo>
                <a:lnTo>
                  <a:pt x="1277434" y="885808"/>
                </a:lnTo>
                <a:close/>
              </a:path>
              <a:path w="2701290" h="916939">
                <a:moveTo>
                  <a:pt x="1193527" y="885684"/>
                </a:moveTo>
                <a:lnTo>
                  <a:pt x="1183950" y="878230"/>
                </a:lnTo>
                <a:lnTo>
                  <a:pt x="1167178" y="876521"/>
                </a:lnTo>
                <a:lnTo>
                  <a:pt x="1158065" y="885225"/>
                </a:lnTo>
                <a:lnTo>
                  <a:pt x="1154973" y="900856"/>
                </a:lnTo>
                <a:lnTo>
                  <a:pt x="1162252" y="912189"/>
                </a:lnTo>
                <a:lnTo>
                  <a:pt x="1175766" y="916685"/>
                </a:lnTo>
                <a:lnTo>
                  <a:pt x="1176410" y="916676"/>
                </a:lnTo>
                <a:lnTo>
                  <a:pt x="1186406" y="913255"/>
                </a:lnTo>
                <a:lnTo>
                  <a:pt x="1192788" y="903175"/>
                </a:lnTo>
                <a:lnTo>
                  <a:pt x="1193527" y="885684"/>
                </a:lnTo>
                <a:close/>
              </a:path>
              <a:path w="2701290" h="916939">
                <a:moveTo>
                  <a:pt x="1109707" y="885684"/>
                </a:moveTo>
                <a:lnTo>
                  <a:pt x="1100130" y="878230"/>
                </a:lnTo>
                <a:lnTo>
                  <a:pt x="1083358" y="876521"/>
                </a:lnTo>
                <a:lnTo>
                  <a:pt x="1074245" y="885225"/>
                </a:lnTo>
                <a:lnTo>
                  <a:pt x="1071153" y="900856"/>
                </a:lnTo>
                <a:lnTo>
                  <a:pt x="1078432" y="912189"/>
                </a:lnTo>
                <a:lnTo>
                  <a:pt x="1091946" y="916685"/>
                </a:lnTo>
                <a:lnTo>
                  <a:pt x="1092590" y="916676"/>
                </a:lnTo>
                <a:lnTo>
                  <a:pt x="1102586" y="913255"/>
                </a:lnTo>
                <a:lnTo>
                  <a:pt x="1108968" y="903175"/>
                </a:lnTo>
                <a:lnTo>
                  <a:pt x="1109707" y="885684"/>
                </a:lnTo>
                <a:close/>
              </a:path>
              <a:path w="2701290" h="916939">
                <a:moveTo>
                  <a:pt x="1028158" y="891085"/>
                </a:moveTo>
                <a:lnTo>
                  <a:pt x="1021019" y="879332"/>
                </a:lnTo>
                <a:lnTo>
                  <a:pt x="1008126" y="874775"/>
                </a:lnTo>
                <a:lnTo>
                  <a:pt x="999858" y="876233"/>
                </a:lnTo>
                <a:lnTo>
                  <a:pt x="990543" y="884754"/>
                </a:lnTo>
                <a:lnTo>
                  <a:pt x="987218" y="900343"/>
                </a:lnTo>
                <a:lnTo>
                  <a:pt x="994273" y="912029"/>
                </a:lnTo>
                <a:lnTo>
                  <a:pt x="1007363" y="916685"/>
                </a:lnTo>
                <a:lnTo>
                  <a:pt x="1008126" y="916685"/>
                </a:lnTo>
                <a:lnTo>
                  <a:pt x="1015697" y="915199"/>
                </a:lnTo>
                <a:lnTo>
                  <a:pt x="1024939" y="906663"/>
                </a:lnTo>
                <a:lnTo>
                  <a:pt x="1028158" y="891085"/>
                </a:lnTo>
                <a:close/>
              </a:path>
              <a:path w="2701290" h="916939">
                <a:moveTo>
                  <a:pt x="942218" y="885904"/>
                </a:moveTo>
                <a:lnTo>
                  <a:pt x="932732" y="878207"/>
                </a:lnTo>
                <a:lnTo>
                  <a:pt x="916038" y="876233"/>
                </a:lnTo>
                <a:lnTo>
                  <a:pt x="906723" y="884754"/>
                </a:lnTo>
                <a:lnTo>
                  <a:pt x="903398" y="900343"/>
                </a:lnTo>
                <a:lnTo>
                  <a:pt x="910453" y="912029"/>
                </a:lnTo>
                <a:lnTo>
                  <a:pt x="923544" y="916685"/>
                </a:lnTo>
                <a:lnTo>
                  <a:pt x="924410" y="916670"/>
                </a:lnTo>
                <a:lnTo>
                  <a:pt x="934829" y="913197"/>
                </a:lnTo>
                <a:lnTo>
                  <a:pt x="941368" y="903173"/>
                </a:lnTo>
                <a:lnTo>
                  <a:pt x="942218" y="885904"/>
                </a:lnTo>
                <a:close/>
              </a:path>
              <a:path w="2701290" h="916939">
                <a:moveTo>
                  <a:pt x="858398" y="885904"/>
                </a:moveTo>
                <a:lnTo>
                  <a:pt x="848912" y="878207"/>
                </a:lnTo>
                <a:lnTo>
                  <a:pt x="832218" y="876233"/>
                </a:lnTo>
                <a:lnTo>
                  <a:pt x="822903" y="884754"/>
                </a:lnTo>
                <a:lnTo>
                  <a:pt x="819578" y="900343"/>
                </a:lnTo>
                <a:lnTo>
                  <a:pt x="826633" y="912029"/>
                </a:lnTo>
                <a:lnTo>
                  <a:pt x="839724" y="916685"/>
                </a:lnTo>
                <a:lnTo>
                  <a:pt x="840590" y="916670"/>
                </a:lnTo>
                <a:lnTo>
                  <a:pt x="851009" y="913197"/>
                </a:lnTo>
                <a:lnTo>
                  <a:pt x="857548" y="903173"/>
                </a:lnTo>
                <a:lnTo>
                  <a:pt x="858398" y="885904"/>
                </a:lnTo>
                <a:close/>
              </a:path>
              <a:path w="2701290" h="916939">
                <a:moveTo>
                  <a:pt x="774427" y="885904"/>
                </a:moveTo>
                <a:lnTo>
                  <a:pt x="764754" y="878207"/>
                </a:lnTo>
                <a:lnTo>
                  <a:pt x="748398" y="876233"/>
                </a:lnTo>
                <a:lnTo>
                  <a:pt x="739083" y="884754"/>
                </a:lnTo>
                <a:lnTo>
                  <a:pt x="735758" y="900343"/>
                </a:lnTo>
                <a:lnTo>
                  <a:pt x="742813" y="912029"/>
                </a:lnTo>
                <a:lnTo>
                  <a:pt x="755904" y="916685"/>
                </a:lnTo>
                <a:lnTo>
                  <a:pt x="756797" y="916667"/>
                </a:lnTo>
                <a:lnTo>
                  <a:pt x="766886" y="913166"/>
                </a:lnTo>
                <a:lnTo>
                  <a:pt x="773528" y="903141"/>
                </a:lnTo>
                <a:lnTo>
                  <a:pt x="774427" y="885904"/>
                </a:lnTo>
                <a:close/>
              </a:path>
              <a:path w="2701290" h="916939">
                <a:moveTo>
                  <a:pt x="690607" y="885904"/>
                </a:moveTo>
                <a:lnTo>
                  <a:pt x="680934" y="878207"/>
                </a:lnTo>
                <a:lnTo>
                  <a:pt x="664578" y="876233"/>
                </a:lnTo>
                <a:lnTo>
                  <a:pt x="655263" y="884754"/>
                </a:lnTo>
                <a:lnTo>
                  <a:pt x="651938" y="900343"/>
                </a:lnTo>
                <a:lnTo>
                  <a:pt x="658993" y="912029"/>
                </a:lnTo>
                <a:lnTo>
                  <a:pt x="672084" y="916685"/>
                </a:lnTo>
                <a:lnTo>
                  <a:pt x="672977" y="916667"/>
                </a:lnTo>
                <a:lnTo>
                  <a:pt x="683066" y="913166"/>
                </a:lnTo>
                <a:lnTo>
                  <a:pt x="689708" y="903141"/>
                </a:lnTo>
                <a:lnTo>
                  <a:pt x="690607" y="885904"/>
                </a:lnTo>
                <a:close/>
              </a:path>
              <a:path w="2701290" h="916939">
                <a:moveTo>
                  <a:pt x="606787" y="885904"/>
                </a:moveTo>
                <a:lnTo>
                  <a:pt x="597114" y="878207"/>
                </a:lnTo>
                <a:lnTo>
                  <a:pt x="580758" y="876233"/>
                </a:lnTo>
                <a:lnTo>
                  <a:pt x="571443" y="884754"/>
                </a:lnTo>
                <a:lnTo>
                  <a:pt x="568118" y="900343"/>
                </a:lnTo>
                <a:lnTo>
                  <a:pt x="575173" y="912029"/>
                </a:lnTo>
                <a:lnTo>
                  <a:pt x="588264" y="916685"/>
                </a:lnTo>
                <a:lnTo>
                  <a:pt x="589157" y="916667"/>
                </a:lnTo>
                <a:lnTo>
                  <a:pt x="599246" y="913166"/>
                </a:lnTo>
                <a:lnTo>
                  <a:pt x="605888" y="903141"/>
                </a:lnTo>
                <a:lnTo>
                  <a:pt x="606787" y="885904"/>
                </a:lnTo>
                <a:close/>
              </a:path>
              <a:path w="2701290" h="916939">
                <a:moveTo>
                  <a:pt x="522670" y="885498"/>
                </a:moveTo>
                <a:lnTo>
                  <a:pt x="512792" y="878185"/>
                </a:lnTo>
                <a:lnTo>
                  <a:pt x="496162" y="876529"/>
                </a:lnTo>
                <a:lnTo>
                  <a:pt x="486947" y="885234"/>
                </a:lnTo>
                <a:lnTo>
                  <a:pt x="483691" y="900856"/>
                </a:lnTo>
                <a:lnTo>
                  <a:pt x="491250" y="912189"/>
                </a:lnTo>
                <a:lnTo>
                  <a:pt x="504444" y="916685"/>
                </a:lnTo>
                <a:lnTo>
                  <a:pt x="505757" y="916645"/>
                </a:lnTo>
                <a:lnTo>
                  <a:pt x="515633" y="912976"/>
                </a:lnTo>
                <a:lnTo>
                  <a:pt x="522027" y="902841"/>
                </a:lnTo>
                <a:lnTo>
                  <a:pt x="522670" y="885498"/>
                </a:lnTo>
                <a:close/>
              </a:path>
              <a:path w="2701290" h="916939">
                <a:moveTo>
                  <a:pt x="438472" y="885808"/>
                </a:moveTo>
                <a:lnTo>
                  <a:pt x="428978" y="878264"/>
                </a:lnTo>
                <a:lnTo>
                  <a:pt x="412342" y="876529"/>
                </a:lnTo>
                <a:lnTo>
                  <a:pt x="403127" y="885234"/>
                </a:lnTo>
                <a:lnTo>
                  <a:pt x="399871" y="900856"/>
                </a:lnTo>
                <a:lnTo>
                  <a:pt x="407430" y="912189"/>
                </a:lnTo>
                <a:lnTo>
                  <a:pt x="420623" y="916685"/>
                </a:lnTo>
                <a:lnTo>
                  <a:pt x="421138" y="916679"/>
                </a:lnTo>
                <a:lnTo>
                  <a:pt x="431201" y="913312"/>
                </a:lnTo>
                <a:lnTo>
                  <a:pt x="437657" y="903265"/>
                </a:lnTo>
                <a:lnTo>
                  <a:pt x="438472" y="885808"/>
                </a:lnTo>
                <a:close/>
              </a:path>
              <a:path w="2701290" h="916939">
                <a:moveTo>
                  <a:pt x="354652" y="885808"/>
                </a:moveTo>
                <a:lnTo>
                  <a:pt x="345158" y="878264"/>
                </a:lnTo>
                <a:lnTo>
                  <a:pt x="328522" y="876529"/>
                </a:lnTo>
                <a:lnTo>
                  <a:pt x="319307" y="885234"/>
                </a:lnTo>
                <a:lnTo>
                  <a:pt x="316051" y="900856"/>
                </a:lnTo>
                <a:lnTo>
                  <a:pt x="323610" y="912189"/>
                </a:lnTo>
                <a:lnTo>
                  <a:pt x="336804" y="916685"/>
                </a:lnTo>
                <a:lnTo>
                  <a:pt x="337318" y="916679"/>
                </a:lnTo>
                <a:lnTo>
                  <a:pt x="347381" y="913312"/>
                </a:lnTo>
                <a:lnTo>
                  <a:pt x="353837" y="903265"/>
                </a:lnTo>
                <a:lnTo>
                  <a:pt x="354652" y="885808"/>
                </a:lnTo>
                <a:close/>
              </a:path>
              <a:path w="2701290" h="916939">
                <a:moveTo>
                  <a:pt x="270832" y="885808"/>
                </a:moveTo>
                <a:lnTo>
                  <a:pt x="261338" y="878264"/>
                </a:lnTo>
                <a:lnTo>
                  <a:pt x="244702" y="876529"/>
                </a:lnTo>
                <a:lnTo>
                  <a:pt x="235487" y="885234"/>
                </a:lnTo>
                <a:lnTo>
                  <a:pt x="232231" y="900856"/>
                </a:lnTo>
                <a:lnTo>
                  <a:pt x="239790" y="912189"/>
                </a:lnTo>
                <a:lnTo>
                  <a:pt x="252984" y="916685"/>
                </a:lnTo>
                <a:lnTo>
                  <a:pt x="253498" y="916679"/>
                </a:lnTo>
                <a:lnTo>
                  <a:pt x="263561" y="913312"/>
                </a:lnTo>
                <a:lnTo>
                  <a:pt x="270017" y="903265"/>
                </a:lnTo>
                <a:lnTo>
                  <a:pt x="270832" y="885808"/>
                </a:lnTo>
                <a:close/>
              </a:path>
              <a:path w="2701290" h="916939">
                <a:moveTo>
                  <a:pt x="186925" y="885684"/>
                </a:moveTo>
                <a:lnTo>
                  <a:pt x="177348" y="878230"/>
                </a:lnTo>
                <a:lnTo>
                  <a:pt x="160576" y="876521"/>
                </a:lnTo>
                <a:lnTo>
                  <a:pt x="151463" y="885225"/>
                </a:lnTo>
                <a:lnTo>
                  <a:pt x="148371" y="900856"/>
                </a:lnTo>
                <a:lnTo>
                  <a:pt x="155650" y="912189"/>
                </a:lnTo>
                <a:lnTo>
                  <a:pt x="169164" y="916685"/>
                </a:lnTo>
                <a:lnTo>
                  <a:pt x="169808" y="916676"/>
                </a:lnTo>
                <a:lnTo>
                  <a:pt x="179804" y="913255"/>
                </a:lnTo>
                <a:lnTo>
                  <a:pt x="186186" y="903175"/>
                </a:lnTo>
                <a:lnTo>
                  <a:pt x="186925" y="885684"/>
                </a:lnTo>
                <a:close/>
              </a:path>
              <a:path w="2701290" h="916939">
                <a:moveTo>
                  <a:pt x="103105" y="885684"/>
                </a:moveTo>
                <a:lnTo>
                  <a:pt x="93528" y="878230"/>
                </a:lnTo>
                <a:lnTo>
                  <a:pt x="76756" y="876521"/>
                </a:lnTo>
                <a:lnTo>
                  <a:pt x="67643" y="885225"/>
                </a:lnTo>
                <a:lnTo>
                  <a:pt x="64551" y="900856"/>
                </a:lnTo>
                <a:lnTo>
                  <a:pt x="71830" y="912189"/>
                </a:lnTo>
                <a:lnTo>
                  <a:pt x="85344" y="916685"/>
                </a:lnTo>
                <a:lnTo>
                  <a:pt x="85988" y="916676"/>
                </a:lnTo>
                <a:lnTo>
                  <a:pt x="95984" y="913255"/>
                </a:lnTo>
                <a:lnTo>
                  <a:pt x="102366" y="903175"/>
                </a:lnTo>
                <a:lnTo>
                  <a:pt x="103105" y="885684"/>
                </a:lnTo>
                <a:close/>
              </a:path>
            </a:pathLst>
          </a:custGeom>
          <a:solidFill>
            <a:srgbClr val="FF8000"/>
          </a:solidFill>
        </p:spPr>
        <p:txBody>
          <a:bodyPr wrap="square" lIns="0" tIns="0" rIns="0" bIns="0" rtlCol="0"/>
          <a:lstStyle/>
          <a:p>
            <a:endParaRPr sz="1588"/>
          </a:p>
        </p:txBody>
      </p:sp>
      <p:sp>
        <p:nvSpPr>
          <p:cNvPr id="5" name="object 5"/>
          <p:cNvSpPr txBox="1"/>
          <p:nvPr/>
        </p:nvSpPr>
        <p:spPr>
          <a:xfrm>
            <a:off x="7799966" y="1960543"/>
            <a:ext cx="2080372" cy="534185"/>
          </a:xfrm>
          <a:prstGeom prst="rect">
            <a:avLst/>
          </a:prstGeom>
        </p:spPr>
        <p:txBody>
          <a:bodyPr vert="horz" wrap="square" lIns="0" tIns="0" rIns="0" bIns="0" rtlCol="0">
            <a:spAutoFit/>
          </a:bodyPr>
          <a:lstStyle/>
          <a:p>
            <a:pPr marL="11206" marR="4483">
              <a:lnSpc>
                <a:spcPct val="114300"/>
              </a:lnSpc>
            </a:pPr>
            <a:r>
              <a:rPr sz="1015" spc="-4" dirty="0">
                <a:solidFill>
                  <a:schemeClr val="bg1"/>
                </a:solidFill>
                <a:latin typeface="Arial"/>
                <a:cs typeface="Arial"/>
              </a:rPr>
              <a:t>Payable</a:t>
            </a:r>
            <a:r>
              <a:rPr sz="1015" dirty="0">
                <a:solidFill>
                  <a:schemeClr val="bg1"/>
                </a:solidFill>
                <a:latin typeface="Arial"/>
                <a:cs typeface="Arial"/>
              </a:rPr>
              <a:t>s</a:t>
            </a:r>
            <a:r>
              <a:rPr sz="1015" spc="-13" dirty="0">
                <a:solidFill>
                  <a:schemeClr val="bg1"/>
                </a:solidFill>
                <a:latin typeface="Arial"/>
                <a:cs typeface="Arial"/>
              </a:rPr>
              <a:t> </a:t>
            </a:r>
            <a:r>
              <a:rPr sz="1015" spc="-4" dirty="0">
                <a:solidFill>
                  <a:schemeClr val="bg1"/>
                </a:solidFill>
                <a:latin typeface="Arial"/>
                <a:cs typeface="Arial"/>
              </a:rPr>
              <a:t>o</a:t>
            </a:r>
            <a:r>
              <a:rPr sz="1015" dirty="0">
                <a:solidFill>
                  <a:schemeClr val="bg1"/>
                </a:solidFill>
                <a:latin typeface="Arial"/>
                <a:cs typeface="Arial"/>
              </a:rPr>
              <a:t>r</a:t>
            </a:r>
            <a:r>
              <a:rPr sz="1015" spc="-9" dirty="0">
                <a:solidFill>
                  <a:schemeClr val="bg1"/>
                </a:solidFill>
                <a:latin typeface="Arial"/>
                <a:cs typeface="Arial"/>
              </a:rPr>
              <a:t> </a:t>
            </a:r>
            <a:r>
              <a:rPr sz="1015" spc="-4" dirty="0">
                <a:solidFill>
                  <a:schemeClr val="bg1"/>
                </a:solidFill>
                <a:latin typeface="Arial"/>
                <a:cs typeface="Arial"/>
              </a:rPr>
              <a:t>Recei</a:t>
            </a:r>
            <a:r>
              <a:rPr sz="1015" spc="-9" dirty="0">
                <a:solidFill>
                  <a:schemeClr val="bg1"/>
                </a:solidFill>
                <a:latin typeface="Arial"/>
                <a:cs typeface="Arial"/>
              </a:rPr>
              <a:t>v</a:t>
            </a:r>
            <a:r>
              <a:rPr sz="1015" spc="-4" dirty="0">
                <a:solidFill>
                  <a:schemeClr val="bg1"/>
                </a:solidFill>
                <a:latin typeface="Arial"/>
                <a:cs typeface="Arial"/>
              </a:rPr>
              <a:t>ables</a:t>
            </a:r>
            <a:r>
              <a:rPr sz="1015" dirty="0">
                <a:solidFill>
                  <a:schemeClr val="bg1"/>
                </a:solidFill>
                <a:latin typeface="Arial"/>
                <a:cs typeface="Arial"/>
              </a:rPr>
              <a:t>-</a:t>
            </a:r>
            <a:r>
              <a:rPr sz="1015" spc="-18" dirty="0">
                <a:solidFill>
                  <a:schemeClr val="bg1"/>
                </a:solidFill>
                <a:latin typeface="Arial"/>
                <a:cs typeface="Arial"/>
              </a:rPr>
              <a:t> </a:t>
            </a:r>
            <a:r>
              <a:rPr sz="1015" spc="-4" dirty="0">
                <a:solidFill>
                  <a:schemeClr val="bg1"/>
                </a:solidFill>
                <a:latin typeface="Arial"/>
                <a:cs typeface="Arial"/>
              </a:rPr>
              <a:t>help impro</a:t>
            </a:r>
            <a:r>
              <a:rPr sz="1015" spc="-9" dirty="0">
                <a:solidFill>
                  <a:schemeClr val="bg1"/>
                </a:solidFill>
                <a:latin typeface="Arial"/>
                <a:cs typeface="Arial"/>
              </a:rPr>
              <a:t>v</a:t>
            </a:r>
            <a:r>
              <a:rPr sz="1015" dirty="0">
                <a:solidFill>
                  <a:schemeClr val="bg1"/>
                </a:solidFill>
                <a:latin typeface="Arial"/>
                <a:cs typeface="Arial"/>
              </a:rPr>
              <a:t>e</a:t>
            </a:r>
            <a:r>
              <a:rPr sz="1015" spc="-9" dirty="0">
                <a:solidFill>
                  <a:schemeClr val="bg1"/>
                </a:solidFill>
                <a:latin typeface="Arial"/>
                <a:cs typeface="Arial"/>
              </a:rPr>
              <a:t> </a:t>
            </a:r>
            <a:r>
              <a:rPr sz="1015" spc="-4" dirty="0">
                <a:solidFill>
                  <a:schemeClr val="bg1"/>
                </a:solidFill>
                <a:latin typeface="Arial"/>
                <a:cs typeface="Arial"/>
              </a:rPr>
              <a:t>th</a:t>
            </a:r>
            <a:r>
              <a:rPr sz="1015" dirty="0">
                <a:solidFill>
                  <a:schemeClr val="bg1"/>
                </a:solidFill>
                <a:latin typeface="Arial"/>
                <a:cs typeface="Arial"/>
              </a:rPr>
              <a:t>e</a:t>
            </a:r>
            <a:r>
              <a:rPr sz="1015" spc="-13" dirty="0">
                <a:solidFill>
                  <a:schemeClr val="bg1"/>
                </a:solidFill>
                <a:latin typeface="Arial"/>
                <a:cs typeface="Arial"/>
              </a:rPr>
              <a:t> </a:t>
            </a:r>
            <a:r>
              <a:rPr sz="1015" spc="-4" dirty="0">
                <a:solidFill>
                  <a:schemeClr val="bg1"/>
                </a:solidFill>
                <a:latin typeface="Arial"/>
                <a:cs typeface="Arial"/>
              </a:rPr>
              <a:t>compan</a:t>
            </a:r>
            <a:r>
              <a:rPr sz="1015" dirty="0">
                <a:solidFill>
                  <a:schemeClr val="bg1"/>
                </a:solidFill>
                <a:latin typeface="Arial"/>
                <a:cs typeface="Arial"/>
              </a:rPr>
              <a:t>y</a:t>
            </a:r>
            <a:r>
              <a:rPr sz="1015" spc="-22" dirty="0">
                <a:solidFill>
                  <a:schemeClr val="bg1"/>
                </a:solidFill>
                <a:latin typeface="Arial"/>
                <a:cs typeface="Arial"/>
              </a:rPr>
              <a:t> </a:t>
            </a:r>
            <a:r>
              <a:rPr sz="1015" spc="-4" dirty="0">
                <a:solidFill>
                  <a:schemeClr val="bg1"/>
                </a:solidFill>
                <a:latin typeface="Arial"/>
                <a:cs typeface="Arial"/>
              </a:rPr>
              <a:t>cas</a:t>
            </a:r>
            <a:r>
              <a:rPr sz="1015" dirty="0">
                <a:solidFill>
                  <a:schemeClr val="bg1"/>
                </a:solidFill>
                <a:latin typeface="Arial"/>
                <a:cs typeface="Arial"/>
              </a:rPr>
              <a:t>h</a:t>
            </a:r>
            <a:r>
              <a:rPr sz="1015" spc="-13" dirty="0">
                <a:solidFill>
                  <a:schemeClr val="bg1"/>
                </a:solidFill>
                <a:latin typeface="Arial"/>
                <a:cs typeface="Arial"/>
              </a:rPr>
              <a:t> </a:t>
            </a:r>
            <a:r>
              <a:rPr sz="1015" dirty="0">
                <a:solidFill>
                  <a:schemeClr val="bg1"/>
                </a:solidFill>
                <a:latin typeface="Arial"/>
                <a:cs typeface="Arial"/>
              </a:rPr>
              <a:t>f</a:t>
            </a:r>
            <a:r>
              <a:rPr sz="1015" spc="-4" dirty="0">
                <a:solidFill>
                  <a:schemeClr val="bg1"/>
                </a:solidFill>
                <a:latin typeface="Arial"/>
                <a:cs typeface="Arial"/>
              </a:rPr>
              <a:t>lo</a:t>
            </a:r>
            <a:r>
              <a:rPr sz="1015" dirty="0">
                <a:solidFill>
                  <a:schemeClr val="bg1"/>
                </a:solidFill>
                <a:latin typeface="Arial"/>
                <a:cs typeface="Arial"/>
              </a:rPr>
              <a:t>w</a:t>
            </a:r>
            <a:r>
              <a:rPr sz="1015" spc="-9" dirty="0">
                <a:solidFill>
                  <a:schemeClr val="bg1"/>
                </a:solidFill>
                <a:latin typeface="Arial"/>
                <a:cs typeface="Arial"/>
              </a:rPr>
              <a:t> </a:t>
            </a:r>
            <a:r>
              <a:rPr sz="1015" spc="-4" dirty="0">
                <a:solidFill>
                  <a:schemeClr val="bg1"/>
                </a:solidFill>
                <a:latin typeface="Arial"/>
                <a:cs typeface="Arial"/>
              </a:rPr>
              <a:t>and keepin</a:t>
            </a:r>
            <a:r>
              <a:rPr sz="1015" dirty="0">
                <a:solidFill>
                  <a:schemeClr val="bg1"/>
                </a:solidFill>
                <a:latin typeface="Arial"/>
                <a:cs typeface="Arial"/>
              </a:rPr>
              <a:t>g</a:t>
            </a:r>
            <a:r>
              <a:rPr sz="1015" spc="-18" dirty="0">
                <a:solidFill>
                  <a:schemeClr val="bg1"/>
                </a:solidFill>
                <a:latin typeface="Arial"/>
                <a:cs typeface="Arial"/>
              </a:rPr>
              <a:t> </a:t>
            </a:r>
            <a:r>
              <a:rPr sz="1015" spc="-9" dirty="0">
                <a:solidFill>
                  <a:schemeClr val="bg1"/>
                </a:solidFill>
                <a:latin typeface="Arial"/>
                <a:cs typeface="Arial"/>
              </a:rPr>
              <a:t>v</a:t>
            </a:r>
            <a:r>
              <a:rPr sz="1015" spc="-4" dirty="0">
                <a:solidFill>
                  <a:schemeClr val="bg1"/>
                </a:solidFill>
                <a:latin typeface="Arial"/>
                <a:cs typeface="Arial"/>
              </a:rPr>
              <a:t>endor</a:t>
            </a:r>
            <a:r>
              <a:rPr sz="1015" dirty="0">
                <a:solidFill>
                  <a:schemeClr val="bg1"/>
                </a:solidFill>
                <a:latin typeface="Arial"/>
                <a:cs typeface="Arial"/>
              </a:rPr>
              <a:t>s</a:t>
            </a:r>
            <a:r>
              <a:rPr sz="1015" spc="-9" dirty="0">
                <a:solidFill>
                  <a:schemeClr val="bg1"/>
                </a:solidFill>
                <a:latin typeface="Arial"/>
                <a:cs typeface="Arial"/>
              </a:rPr>
              <a:t> </a:t>
            </a:r>
            <a:r>
              <a:rPr sz="1015" spc="-4" dirty="0">
                <a:solidFill>
                  <a:schemeClr val="bg1"/>
                </a:solidFill>
                <a:latin typeface="Arial"/>
                <a:cs typeface="Arial"/>
              </a:rPr>
              <a:t>satisfi</a:t>
            </a:r>
            <a:r>
              <a:rPr sz="1015" spc="-9" dirty="0">
                <a:solidFill>
                  <a:schemeClr val="bg1"/>
                </a:solidFill>
                <a:latin typeface="Arial"/>
                <a:cs typeface="Arial"/>
              </a:rPr>
              <a:t>e</a:t>
            </a:r>
            <a:r>
              <a:rPr sz="1015" spc="-4" dirty="0">
                <a:solidFill>
                  <a:schemeClr val="bg1"/>
                </a:solidFill>
                <a:latin typeface="Arial"/>
                <a:cs typeface="Arial"/>
              </a:rPr>
              <a:t>d.</a:t>
            </a:r>
            <a:endParaRPr sz="1015" dirty="0">
              <a:solidFill>
                <a:schemeClr val="bg1"/>
              </a:solidFill>
              <a:latin typeface="Arial"/>
              <a:cs typeface="Arial"/>
            </a:endParaRPr>
          </a:p>
        </p:txBody>
      </p:sp>
      <p:sp>
        <p:nvSpPr>
          <p:cNvPr id="6" name="object 6"/>
          <p:cNvSpPr/>
          <p:nvPr/>
        </p:nvSpPr>
        <p:spPr>
          <a:xfrm>
            <a:off x="2104913" y="1844265"/>
            <a:ext cx="4795221" cy="3177539"/>
          </a:xfrm>
          <a:prstGeom prst="rect">
            <a:avLst/>
          </a:prstGeom>
          <a:blipFill>
            <a:blip r:embed="rId5" cstate="print"/>
            <a:stretch>
              <a:fillRect/>
            </a:stretch>
          </a:blipFill>
        </p:spPr>
        <p:txBody>
          <a:bodyPr wrap="square" lIns="0" tIns="0" rIns="0" bIns="0" rtlCol="0"/>
          <a:lstStyle/>
          <a:p>
            <a:endParaRPr sz="1588"/>
          </a:p>
        </p:txBody>
      </p:sp>
      <p:sp>
        <p:nvSpPr>
          <p:cNvPr id="7" name="object 7"/>
          <p:cNvSpPr/>
          <p:nvPr/>
        </p:nvSpPr>
        <p:spPr>
          <a:xfrm>
            <a:off x="2102895" y="1841574"/>
            <a:ext cx="4800040" cy="3183031"/>
          </a:xfrm>
          <a:custGeom>
            <a:avLst/>
            <a:gdLst/>
            <a:ahLst/>
            <a:cxnLst/>
            <a:rect l="l" t="t" r="r" b="b"/>
            <a:pathLst>
              <a:path w="5440045" h="3607435">
                <a:moveTo>
                  <a:pt x="5439918" y="3606546"/>
                </a:moveTo>
                <a:lnTo>
                  <a:pt x="5439918" y="761"/>
                </a:lnTo>
                <a:lnTo>
                  <a:pt x="5439156" y="0"/>
                </a:lnTo>
                <a:lnTo>
                  <a:pt x="0" y="0"/>
                </a:lnTo>
                <a:lnTo>
                  <a:pt x="0" y="3607308"/>
                </a:lnTo>
                <a:lnTo>
                  <a:pt x="761" y="3607308"/>
                </a:lnTo>
                <a:lnTo>
                  <a:pt x="762" y="3048"/>
                </a:lnTo>
                <a:lnTo>
                  <a:pt x="2286" y="1524"/>
                </a:lnTo>
                <a:lnTo>
                  <a:pt x="2286" y="3048"/>
                </a:lnTo>
                <a:lnTo>
                  <a:pt x="5436870" y="3047"/>
                </a:lnTo>
                <a:lnTo>
                  <a:pt x="5436870" y="1523"/>
                </a:lnTo>
                <a:lnTo>
                  <a:pt x="5438394" y="3047"/>
                </a:lnTo>
                <a:lnTo>
                  <a:pt x="5438394" y="3607308"/>
                </a:lnTo>
                <a:lnTo>
                  <a:pt x="5439156" y="3607308"/>
                </a:lnTo>
                <a:lnTo>
                  <a:pt x="5439918" y="3606546"/>
                </a:lnTo>
                <a:close/>
              </a:path>
              <a:path w="5440045" h="3607435">
                <a:moveTo>
                  <a:pt x="2286" y="3048"/>
                </a:moveTo>
                <a:lnTo>
                  <a:pt x="2286" y="1524"/>
                </a:lnTo>
                <a:lnTo>
                  <a:pt x="762" y="3048"/>
                </a:lnTo>
                <a:lnTo>
                  <a:pt x="2286" y="3048"/>
                </a:lnTo>
                <a:close/>
              </a:path>
              <a:path w="5440045" h="3607435">
                <a:moveTo>
                  <a:pt x="2286" y="3604260"/>
                </a:moveTo>
                <a:lnTo>
                  <a:pt x="2286" y="3048"/>
                </a:lnTo>
                <a:lnTo>
                  <a:pt x="762" y="3048"/>
                </a:lnTo>
                <a:lnTo>
                  <a:pt x="762" y="3604260"/>
                </a:lnTo>
                <a:lnTo>
                  <a:pt x="2286" y="3604260"/>
                </a:lnTo>
                <a:close/>
              </a:path>
              <a:path w="5440045" h="3607435">
                <a:moveTo>
                  <a:pt x="5438394" y="3604260"/>
                </a:moveTo>
                <a:lnTo>
                  <a:pt x="762" y="3604260"/>
                </a:lnTo>
                <a:lnTo>
                  <a:pt x="2286" y="3605784"/>
                </a:lnTo>
                <a:lnTo>
                  <a:pt x="2286" y="3607308"/>
                </a:lnTo>
                <a:lnTo>
                  <a:pt x="5436870" y="3607308"/>
                </a:lnTo>
                <a:lnTo>
                  <a:pt x="5436870" y="3605784"/>
                </a:lnTo>
                <a:lnTo>
                  <a:pt x="5438394" y="3604260"/>
                </a:lnTo>
                <a:close/>
              </a:path>
              <a:path w="5440045" h="3607435">
                <a:moveTo>
                  <a:pt x="2286" y="3607308"/>
                </a:moveTo>
                <a:lnTo>
                  <a:pt x="2286" y="3605784"/>
                </a:lnTo>
                <a:lnTo>
                  <a:pt x="762" y="3604260"/>
                </a:lnTo>
                <a:lnTo>
                  <a:pt x="761" y="3607308"/>
                </a:lnTo>
                <a:lnTo>
                  <a:pt x="2286" y="3607308"/>
                </a:lnTo>
                <a:close/>
              </a:path>
              <a:path w="5440045" h="3607435">
                <a:moveTo>
                  <a:pt x="5438394" y="3047"/>
                </a:moveTo>
                <a:lnTo>
                  <a:pt x="5436870" y="1523"/>
                </a:lnTo>
                <a:lnTo>
                  <a:pt x="5436870" y="3047"/>
                </a:lnTo>
                <a:lnTo>
                  <a:pt x="5438394" y="3047"/>
                </a:lnTo>
                <a:close/>
              </a:path>
              <a:path w="5440045" h="3607435">
                <a:moveTo>
                  <a:pt x="5438394" y="3604260"/>
                </a:moveTo>
                <a:lnTo>
                  <a:pt x="5438394" y="3047"/>
                </a:lnTo>
                <a:lnTo>
                  <a:pt x="5436870" y="3047"/>
                </a:lnTo>
                <a:lnTo>
                  <a:pt x="5436870" y="3604260"/>
                </a:lnTo>
                <a:lnTo>
                  <a:pt x="5438394" y="3604260"/>
                </a:lnTo>
                <a:close/>
              </a:path>
              <a:path w="5440045" h="3607435">
                <a:moveTo>
                  <a:pt x="5438394" y="3607308"/>
                </a:moveTo>
                <a:lnTo>
                  <a:pt x="5438394" y="3604260"/>
                </a:lnTo>
                <a:lnTo>
                  <a:pt x="5436870" y="3605784"/>
                </a:lnTo>
                <a:lnTo>
                  <a:pt x="5436870" y="3607308"/>
                </a:lnTo>
                <a:lnTo>
                  <a:pt x="5438394" y="3607308"/>
                </a:lnTo>
                <a:close/>
              </a:path>
            </a:pathLst>
          </a:custGeom>
          <a:solidFill>
            <a:srgbClr val="D9D9D9"/>
          </a:solidFill>
        </p:spPr>
        <p:txBody>
          <a:bodyPr wrap="square" lIns="0" tIns="0" rIns="0" bIns="0" rtlCol="0"/>
          <a:lstStyle/>
          <a:p>
            <a:endParaRPr sz="1588"/>
          </a:p>
        </p:txBody>
      </p:sp>
      <p:sp>
        <p:nvSpPr>
          <p:cNvPr id="8" name="object 8"/>
          <p:cNvSpPr/>
          <p:nvPr/>
        </p:nvSpPr>
        <p:spPr>
          <a:xfrm>
            <a:off x="2104913" y="1844265"/>
            <a:ext cx="4795221" cy="3177539"/>
          </a:xfrm>
          <a:prstGeom prst="rect">
            <a:avLst/>
          </a:prstGeom>
          <a:blipFill>
            <a:blip r:embed="rId5" cstate="print"/>
            <a:stretch>
              <a:fillRect/>
            </a:stretch>
          </a:blipFill>
        </p:spPr>
        <p:txBody>
          <a:bodyPr wrap="square" lIns="0" tIns="0" rIns="0" bIns="0" rtlCol="0"/>
          <a:lstStyle/>
          <a:p>
            <a:endParaRPr sz="1588"/>
          </a:p>
        </p:txBody>
      </p:sp>
      <p:sp>
        <p:nvSpPr>
          <p:cNvPr id="9" name="object 9"/>
          <p:cNvSpPr/>
          <p:nvPr/>
        </p:nvSpPr>
        <p:spPr>
          <a:xfrm>
            <a:off x="2102895" y="1841574"/>
            <a:ext cx="4800040" cy="3183031"/>
          </a:xfrm>
          <a:custGeom>
            <a:avLst/>
            <a:gdLst/>
            <a:ahLst/>
            <a:cxnLst/>
            <a:rect l="l" t="t" r="r" b="b"/>
            <a:pathLst>
              <a:path w="5440045" h="3607435">
                <a:moveTo>
                  <a:pt x="5439918" y="3606546"/>
                </a:moveTo>
                <a:lnTo>
                  <a:pt x="5439918" y="761"/>
                </a:lnTo>
                <a:lnTo>
                  <a:pt x="5439156" y="0"/>
                </a:lnTo>
                <a:lnTo>
                  <a:pt x="0" y="0"/>
                </a:lnTo>
                <a:lnTo>
                  <a:pt x="0" y="3607308"/>
                </a:lnTo>
                <a:lnTo>
                  <a:pt x="761" y="3607308"/>
                </a:lnTo>
                <a:lnTo>
                  <a:pt x="762" y="3048"/>
                </a:lnTo>
                <a:lnTo>
                  <a:pt x="2286" y="1524"/>
                </a:lnTo>
                <a:lnTo>
                  <a:pt x="2286" y="3048"/>
                </a:lnTo>
                <a:lnTo>
                  <a:pt x="5436870" y="3047"/>
                </a:lnTo>
                <a:lnTo>
                  <a:pt x="5436870" y="1523"/>
                </a:lnTo>
                <a:lnTo>
                  <a:pt x="5438394" y="3047"/>
                </a:lnTo>
                <a:lnTo>
                  <a:pt x="5438394" y="3607308"/>
                </a:lnTo>
                <a:lnTo>
                  <a:pt x="5439156" y="3607308"/>
                </a:lnTo>
                <a:lnTo>
                  <a:pt x="5439918" y="3606546"/>
                </a:lnTo>
                <a:close/>
              </a:path>
              <a:path w="5440045" h="3607435">
                <a:moveTo>
                  <a:pt x="2286" y="3048"/>
                </a:moveTo>
                <a:lnTo>
                  <a:pt x="2286" y="1524"/>
                </a:lnTo>
                <a:lnTo>
                  <a:pt x="762" y="3048"/>
                </a:lnTo>
                <a:lnTo>
                  <a:pt x="2286" y="3048"/>
                </a:lnTo>
                <a:close/>
              </a:path>
              <a:path w="5440045" h="3607435">
                <a:moveTo>
                  <a:pt x="2286" y="3604260"/>
                </a:moveTo>
                <a:lnTo>
                  <a:pt x="2286" y="3048"/>
                </a:lnTo>
                <a:lnTo>
                  <a:pt x="762" y="3048"/>
                </a:lnTo>
                <a:lnTo>
                  <a:pt x="762" y="3604260"/>
                </a:lnTo>
                <a:lnTo>
                  <a:pt x="2286" y="3604260"/>
                </a:lnTo>
                <a:close/>
              </a:path>
              <a:path w="5440045" h="3607435">
                <a:moveTo>
                  <a:pt x="5438394" y="3604260"/>
                </a:moveTo>
                <a:lnTo>
                  <a:pt x="762" y="3604260"/>
                </a:lnTo>
                <a:lnTo>
                  <a:pt x="2286" y="3605784"/>
                </a:lnTo>
                <a:lnTo>
                  <a:pt x="2286" y="3607308"/>
                </a:lnTo>
                <a:lnTo>
                  <a:pt x="5436870" y="3607308"/>
                </a:lnTo>
                <a:lnTo>
                  <a:pt x="5436870" y="3605784"/>
                </a:lnTo>
                <a:lnTo>
                  <a:pt x="5438394" y="3604260"/>
                </a:lnTo>
                <a:close/>
              </a:path>
              <a:path w="5440045" h="3607435">
                <a:moveTo>
                  <a:pt x="2286" y="3607308"/>
                </a:moveTo>
                <a:lnTo>
                  <a:pt x="2286" y="3605784"/>
                </a:lnTo>
                <a:lnTo>
                  <a:pt x="762" y="3604260"/>
                </a:lnTo>
                <a:lnTo>
                  <a:pt x="761" y="3607308"/>
                </a:lnTo>
                <a:lnTo>
                  <a:pt x="2286" y="3607308"/>
                </a:lnTo>
                <a:close/>
              </a:path>
              <a:path w="5440045" h="3607435">
                <a:moveTo>
                  <a:pt x="5438394" y="3047"/>
                </a:moveTo>
                <a:lnTo>
                  <a:pt x="5436870" y="1523"/>
                </a:lnTo>
                <a:lnTo>
                  <a:pt x="5436870" y="3047"/>
                </a:lnTo>
                <a:lnTo>
                  <a:pt x="5438394" y="3047"/>
                </a:lnTo>
                <a:close/>
              </a:path>
              <a:path w="5440045" h="3607435">
                <a:moveTo>
                  <a:pt x="5438394" y="3604260"/>
                </a:moveTo>
                <a:lnTo>
                  <a:pt x="5438394" y="3047"/>
                </a:lnTo>
                <a:lnTo>
                  <a:pt x="5436870" y="3047"/>
                </a:lnTo>
                <a:lnTo>
                  <a:pt x="5436870" y="3604260"/>
                </a:lnTo>
                <a:lnTo>
                  <a:pt x="5438394" y="3604260"/>
                </a:lnTo>
                <a:close/>
              </a:path>
              <a:path w="5440045" h="3607435">
                <a:moveTo>
                  <a:pt x="5438394" y="3607308"/>
                </a:moveTo>
                <a:lnTo>
                  <a:pt x="5438394" y="3604260"/>
                </a:lnTo>
                <a:lnTo>
                  <a:pt x="5436870" y="3605784"/>
                </a:lnTo>
                <a:lnTo>
                  <a:pt x="5436870" y="3607308"/>
                </a:lnTo>
                <a:lnTo>
                  <a:pt x="5438394" y="3607308"/>
                </a:lnTo>
                <a:close/>
              </a:path>
            </a:pathLst>
          </a:custGeom>
          <a:solidFill>
            <a:srgbClr val="D9D9D9"/>
          </a:solidFill>
        </p:spPr>
        <p:txBody>
          <a:bodyPr wrap="square" lIns="0" tIns="0" rIns="0" bIns="0" rtlCol="0"/>
          <a:lstStyle/>
          <a:p>
            <a:endParaRPr sz="1588"/>
          </a:p>
        </p:txBody>
      </p:sp>
    </p:spTree>
    <p:extLst>
      <p:ext uri="{BB962C8B-B14F-4D97-AF65-F5344CB8AC3E}">
        <p14:creationId xmlns:p14="http://schemas.microsoft.com/office/powerpoint/2010/main" xmlns="" val="482757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2612" y="849667"/>
            <a:ext cx="8269367" cy="438262"/>
          </a:xfrm>
          <a:prstGeom prst="rect">
            <a:avLst/>
          </a:prstGeom>
        </p:spPr>
        <p:txBody>
          <a:bodyPr vert="horz" wrap="square" lIns="0" tIns="0" rIns="0" bIns="0" rtlCol="0" anchor="b">
            <a:spAutoFit/>
          </a:bodyPr>
          <a:lstStyle/>
          <a:p>
            <a:pPr marL="11206"/>
            <a:r>
              <a:rPr spc="-62" dirty="0">
                <a:hlinkClick r:id="rId3"/>
              </a:rPr>
              <a:t>Expensify</a:t>
            </a:r>
            <a:endParaRPr spc="-62" dirty="0"/>
          </a:p>
        </p:txBody>
      </p:sp>
      <p:sp>
        <p:nvSpPr>
          <p:cNvPr id="3" name="object 3"/>
          <p:cNvSpPr/>
          <p:nvPr/>
        </p:nvSpPr>
        <p:spPr>
          <a:xfrm>
            <a:off x="5860004" y="3876786"/>
            <a:ext cx="3217881" cy="767827"/>
          </a:xfrm>
          <a:prstGeom prst="rect">
            <a:avLst/>
          </a:prstGeom>
          <a:blipFill>
            <a:blip r:embed="rId4" cstate="print"/>
            <a:stretch>
              <a:fillRect/>
            </a:stretch>
          </a:blipFill>
        </p:spPr>
        <p:txBody>
          <a:bodyPr wrap="square" lIns="0" tIns="0" rIns="0" bIns="0" rtlCol="0"/>
          <a:lstStyle/>
          <a:p>
            <a:endParaRPr sz="1588"/>
          </a:p>
        </p:txBody>
      </p:sp>
      <p:sp>
        <p:nvSpPr>
          <p:cNvPr id="4" name="object 4"/>
          <p:cNvSpPr/>
          <p:nvPr/>
        </p:nvSpPr>
        <p:spPr>
          <a:xfrm>
            <a:off x="5841179" y="3857960"/>
            <a:ext cx="3255869" cy="805703"/>
          </a:xfrm>
          <a:custGeom>
            <a:avLst/>
            <a:gdLst/>
            <a:ahLst/>
            <a:cxnLst/>
            <a:rect l="l" t="t" r="r" b="b"/>
            <a:pathLst>
              <a:path w="3689984" h="913129">
                <a:moveTo>
                  <a:pt x="40480" y="842186"/>
                </a:moveTo>
                <a:lnTo>
                  <a:pt x="32011" y="832853"/>
                </a:lnTo>
                <a:lnTo>
                  <a:pt x="16549" y="829597"/>
                </a:lnTo>
                <a:lnTo>
                  <a:pt x="4796" y="836736"/>
                </a:lnTo>
                <a:lnTo>
                  <a:pt x="0" y="849630"/>
                </a:lnTo>
                <a:lnTo>
                  <a:pt x="12" y="850376"/>
                </a:lnTo>
                <a:lnTo>
                  <a:pt x="3621" y="860862"/>
                </a:lnTo>
                <a:lnTo>
                  <a:pt x="13795" y="867494"/>
                </a:lnTo>
                <a:lnTo>
                  <a:pt x="30750" y="868479"/>
                </a:lnTo>
                <a:lnTo>
                  <a:pt x="38442" y="859027"/>
                </a:lnTo>
                <a:lnTo>
                  <a:pt x="40480" y="842186"/>
                </a:lnTo>
                <a:close/>
              </a:path>
              <a:path w="3689984" h="913129">
                <a:moveTo>
                  <a:pt x="40480" y="758366"/>
                </a:moveTo>
                <a:lnTo>
                  <a:pt x="32011" y="749033"/>
                </a:lnTo>
                <a:lnTo>
                  <a:pt x="16549" y="745777"/>
                </a:lnTo>
                <a:lnTo>
                  <a:pt x="4796" y="752916"/>
                </a:lnTo>
                <a:lnTo>
                  <a:pt x="0" y="765810"/>
                </a:lnTo>
                <a:lnTo>
                  <a:pt x="15" y="766587"/>
                </a:lnTo>
                <a:lnTo>
                  <a:pt x="3652" y="776738"/>
                </a:lnTo>
                <a:lnTo>
                  <a:pt x="13826" y="783476"/>
                </a:lnTo>
                <a:lnTo>
                  <a:pt x="30750" y="784516"/>
                </a:lnTo>
                <a:lnTo>
                  <a:pt x="38442" y="774869"/>
                </a:lnTo>
                <a:lnTo>
                  <a:pt x="40480" y="758366"/>
                </a:lnTo>
                <a:close/>
              </a:path>
              <a:path w="3689984" h="913129">
                <a:moveTo>
                  <a:pt x="40480" y="674546"/>
                </a:moveTo>
                <a:lnTo>
                  <a:pt x="32011" y="665213"/>
                </a:lnTo>
                <a:lnTo>
                  <a:pt x="16549" y="661957"/>
                </a:lnTo>
                <a:lnTo>
                  <a:pt x="4796" y="669096"/>
                </a:lnTo>
                <a:lnTo>
                  <a:pt x="0" y="681990"/>
                </a:lnTo>
                <a:lnTo>
                  <a:pt x="15" y="682767"/>
                </a:lnTo>
                <a:lnTo>
                  <a:pt x="3652" y="692918"/>
                </a:lnTo>
                <a:lnTo>
                  <a:pt x="13826" y="699656"/>
                </a:lnTo>
                <a:lnTo>
                  <a:pt x="30750" y="700696"/>
                </a:lnTo>
                <a:lnTo>
                  <a:pt x="38442" y="691049"/>
                </a:lnTo>
                <a:lnTo>
                  <a:pt x="40480" y="674546"/>
                </a:lnTo>
                <a:close/>
              </a:path>
              <a:path w="3689984" h="913129">
                <a:moveTo>
                  <a:pt x="40480" y="590726"/>
                </a:moveTo>
                <a:lnTo>
                  <a:pt x="32011" y="581393"/>
                </a:lnTo>
                <a:lnTo>
                  <a:pt x="16549" y="578137"/>
                </a:lnTo>
                <a:lnTo>
                  <a:pt x="4796" y="585276"/>
                </a:lnTo>
                <a:lnTo>
                  <a:pt x="0" y="598170"/>
                </a:lnTo>
                <a:lnTo>
                  <a:pt x="15" y="598947"/>
                </a:lnTo>
                <a:lnTo>
                  <a:pt x="3652" y="609098"/>
                </a:lnTo>
                <a:lnTo>
                  <a:pt x="13826" y="615836"/>
                </a:lnTo>
                <a:lnTo>
                  <a:pt x="30750" y="616876"/>
                </a:lnTo>
                <a:lnTo>
                  <a:pt x="38442" y="607229"/>
                </a:lnTo>
                <a:lnTo>
                  <a:pt x="40480" y="590726"/>
                </a:lnTo>
                <a:close/>
              </a:path>
              <a:path w="3689984" h="913129">
                <a:moveTo>
                  <a:pt x="40187" y="506132"/>
                </a:moveTo>
                <a:lnTo>
                  <a:pt x="31541" y="496903"/>
                </a:lnTo>
                <a:lnTo>
                  <a:pt x="16058" y="493724"/>
                </a:lnTo>
                <a:lnTo>
                  <a:pt x="4639" y="501352"/>
                </a:lnTo>
                <a:lnTo>
                  <a:pt x="0" y="514350"/>
                </a:lnTo>
                <a:lnTo>
                  <a:pt x="36" y="515549"/>
                </a:lnTo>
                <a:lnTo>
                  <a:pt x="3848" y="525488"/>
                </a:lnTo>
                <a:lnTo>
                  <a:pt x="14126" y="531978"/>
                </a:lnTo>
                <a:lnTo>
                  <a:pt x="31158" y="532762"/>
                </a:lnTo>
                <a:lnTo>
                  <a:pt x="38470" y="522906"/>
                </a:lnTo>
                <a:lnTo>
                  <a:pt x="40187" y="506132"/>
                </a:lnTo>
                <a:close/>
              </a:path>
              <a:path w="3689984" h="913129">
                <a:moveTo>
                  <a:pt x="40187" y="422312"/>
                </a:moveTo>
                <a:lnTo>
                  <a:pt x="31541" y="413083"/>
                </a:lnTo>
                <a:lnTo>
                  <a:pt x="16058" y="409904"/>
                </a:lnTo>
                <a:lnTo>
                  <a:pt x="4639" y="417532"/>
                </a:lnTo>
                <a:lnTo>
                  <a:pt x="0" y="430530"/>
                </a:lnTo>
                <a:lnTo>
                  <a:pt x="4" y="430927"/>
                </a:lnTo>
                <a:lnTo>
                  <a:pt x="3501" y="441054"/>
                </a:lnTo>
                <a:lnTo>
                  <a:pt x="13701" y="447603"/>
                </a:lnTo>
                <a:lnTo>
                  <a:pt x="30843" y="448556"/>
                </a:lnTo>
                <a:lnTo>
                  <a:pt x="38388" y="439094"/>
                </a:lnTo>
                <a:lnTo>
                  <a:pt x="40187" y="422312"/>
                </a:lnTo>
                <a:close/>
              </a:path>
              <a:path w="3689984" h="913129">
                <a:moveTo>
                  <a:pt x="40187" y="338492"/>
                </a:moveTo>
                <a:lnTo>
                  <a:pt x="31541" y="329263"/>
                </a:lnTo>
                <a:lnTo>
                  <a:pt x="16058" y="326084"/>
                </a:lnTo>
                <a:lnTo>
                  <a:pt x="4639" y="333712"/>
                </a:lnTo>
                <a:lnTo>
                  <a:pt x="0" y="346710"/>
                </a:lnTo>
                <a:lnTo>
                  <a:pt x="4" y="347107"/>
                </a:lnTo>
                <a:lnTo>
                  <a:pt x="3501" y="357234"/>
                </a:lnTo>
                <a:lnTo>
                  <a:pt x="13701" y="363783"/>
                </a:lnTo>
                <a:lnTo>
                  <a:pt x="30843" y="364736"/>
                </a:lnTo>
                <a:lnTo>
                  <a:pt x="38388" y="355274"/>
                </a:lnTo>
                <a:lnTo>
                  <a:pt x="40187" y="338492"/>
                </a:lnTo>
                <a:close/>
              </a:path>
              <a:path w="3689984" h="913129">
                <a:moveTo>
                  <a:pt x="40187" y="254672"/>
                </a:moveTo>
                <a:lnTo>
                  <a:pt x="31541" y="245443"/>
                </a:lnTo>
                <a:lnTo>
                  <a:pt x="16058" y="242264"/>
                </a:lnTo>
                <a:lnTo>
                  <a:pt x="4639" y="249892"/>
                </a:lnTo>
                <a:lnTo>
                  <a:pt x="0" y="262890"/>
                </a:lnTo>
                <a:lnTo>
                  <a:pt x="4" y="263287"/>
                </a:lnTo>
                <a:lnTo>
                  <a:pt x="3501" y="273414"/>
                </a:lnTo>
                <a:lnTo>
                  <a:pt x="13701" y="279963"/>
                </a:lnTo>
                <a:lnTo>
                  <a:pt x="30843" y="280916"/>
                </a:lnTo>
                <a:lnTo>
                  <a:pt x="38388" y="271454"/>
                </a:lnTo>
                <a:lnTo>
                  <a:pt x="40187" y="254672"/>
                </a:lnTo>
                <a:close/>
              </a:path>
              <a:path w="3689984" h="913129">
                <a:moveTo>
                  <a:pt x="40197" y="170550"/>
                </a:moveTo>
                <a:lnTo>
                  <a:pt x="31552" y="161417"/>
                </a:lnTo>
                <a:lnTo>
                  <a:pt x="16058" y="158396"/>
                </a:lnTo>
                <a:lnTo>
                  <a:pt x="4639" y="165749"/>
                </a:lnTo>
                <a:lnTo>
                  <a:pt x="0" y="179070"/>
                </a:lnTo>
                <a:lnTo>
                  <a:pt x="7" y="179597"/>
                </a:lnTo>
                <a:lnTo>
                  <a:pt x="3559" y="189658"/>
                </a:lnTo>
                <a:lnTo>
                  <a:pt x="13791" y="196133"/>
                </a:lnTo>
                <a:lnTo>
                  <a:pt x="30966" y="197011"/>
                </a:lnTo>
                <a:lnTo>
                  <a:pt x="38423" y="187466"/>
                </a:lnTo>
                <a:lnTo>
                  <a:pt x="40197" y="170550"/>
                </a:lnTo>
                <a:close/>
              </a:path>
              <a:path w="3689984" h="913129">
                <a:moveTo>
                  <a:pt x="40197" y="86730"/>
                </a:moveTo>
                <a:lnTo>
                  <a:pt x="31552" y="77597"/>
                </a:lnTo>
                <a:lnTo>
                  <a:pt x="16058" y="74576"/>
                </a:lnTo>
                <a:lnTo>
                  <a:pt x="4639" y="81929"/>
                </a:lnTo>
                <a:lnTo>
                  <a:pt x="0" y="95250"/>
                </a:lnTo>
                <a:lnTo>
                  <a:pt x="7" y="95777"/>
                </a:lnTo>
                <a:lnTo>
                  <a:pt x="3559" y="105838"/>
                </a:lnTo>
                <a:lnTo>
                  <a:pt x="13791" y="112313"/>
                </a:lnTo>
                <a:lnTo>
                  <a:pt x="30966" y="113191"/>
                </a:lnTo>
                <a:lnTo>
                  <a:pt x="38423" y="103646"/>
                </a:lnTo>
                <a:lnTo>
                  <a:pt x="40197" y="86730"/>
                </a:lnTo>
                <a:close/>
              </a:path>
              <a:path w="3689984" h="913129">
                <a:moveTo>
                  <a:pt x="51867" y="16058"/>
                </a:moveTo>
                <a:lnTo>
                  <a:pt x="44239" y="4639"/>
                </a:lnTo>
                <a:lnTo>
                  <a:pt x="31241" y="0"/>
                </a:lnTo>
                <a:lnTo>
                  <a:pt x="30844" y="4"/>
                </a:lnTo>
                <a:lnTo>
                  <a:pt x="20717" y="3501"/>
                </a:lnTo>
                <a:lnTo>
                  <a:pt x="14168" y="13701"/>
                </a:lnTo>
                <a:lnTo>
                  <a:pt x="13215" y="30843"/>
                </a:lnTo>
                <a:lnTo>
                  <a:pt x="22677" y="38388"/>
                </a:lnTo>
                <a:lnTo>
                  <a:pt x="39459" y="40187"/>
                </a:lnTo>
                <a:lnTo>
                  <a:pt x="48688" y="31541"/>
                </a:lnTo>
                <a:lnTo>
                  <a:pt x="51867" y="16058"/>
                </a:lnTo>
                <a:close/>
              </a:path>
              <a:path w="3689984" h="913129">
                <a:moveTo>
                  <a:pt x="135735" y="16058"/>
                </a:moveTo>
                <a:lnTo>
                  <a:pt x="128382" y="4639"/>
                </a:lnTo>
                <a:lnTo>
                  <a:pt x="115061" y="0"/>
                </a:lnTo>
                <a:lnTo>
                  <a:pt x="114534" y="7"/>
                </a:lnTo>
                <a:lnTo>
                  <a:pt x="104473" y="3559"/>
                </a:lnTo>
                <a:lnTo>
                  <a:pt x="97998" y="13791"/>
                </a:lnTo>
                <a:lnTo>
                  <a:pt x="97120" y="30966"/>
                </a:lnTo>
                <a:lnTo>
                  <a:pt x="106665" y="38423"/>
                </a:lnTo>
                <a:lnTo>
                  <a:pt x="123581" y="40197"/>
                </a:lnTo>
                <a:lnTo>
                  <a:pt x="132714" y="31552"/>
                </a:lnTo>
                <a:lnTo>
                  <a:pt x="135735" y="16058"/>
                </a:lnTo>
                <a:close/>
              </a:path>
              <a:path w="3689984" h="913129">
                <a:moveTo>
                  <a:pt x="219555" y="16058"/>
                </a:moveTo>
                <a:lnTo>
                  <a:pt x="212202" y="4639"/>
                </a:lnTo>
                <a:lnTo>
                  <a:pt x="198881" y="0"/>
                </a:lnTo>
                <a:lnTo>
                  <a:pt x="198354" y="7"/>
                </a:lnTo>
                <a:lnTo>
                  <a:pt x="188293" y="3559"/>
                </a:lnTo>
                <a:lnTo>
                  <a:pt x="181818" y="13791"/>
                </a:lnTo>
                <a:lnTo>
                  <a:pt x="180940" y="30966"/>
                </a:lnTo>
                <a:lnTo>
                  <a:pt x="190485" y="38423"/>
                </a:lnTo>
                <a:lnTo>
                  <a:pt x="207401" y="40197"/>
                </a:lnTo>
                <a:lnTo>
                  <a:pt x="216534" y="31552"/>
                </a:lnTo>
                <a:lnTo>
                  <a:pt x="219555" y="16058"/>
                </a:lnTo>
                <a:close/>
              </a:path>
              <a:path w="3689984" h="913129">
                <a:moveTo>
                  <a:pt x="303375" y="16058"/>
                </a:moveTo>
                <a:lnTo>
                  <a:pt x="296022" y="4639"/>
                </a:lnTo>
                <a:lnTo>
                  <a:pt x="282702" y="0"/>
                </a:lnTo>
                <a:lnTo>
                  <a:pt x="282174" y="7"/>
                </a:lnTo>
                <a:lnTo>
                  <a:pt x="272113" y="3559"/>
                </a:lnTo>
                <a:lnTo>
                  <a:pt x="265638" y="13791"/>
                </a:lnTo>
                <a:lnTo>
                  <a:pt x="264760" y="30966"/>
                </a:lnTo>
                <a:lnTo>
                  <a:pt x="274305" y="38423"/>
                </a:lnTo>
                <a:lnTo>
                  <a:pt x="291221" y="40197"/>
                </a:lnTo>
                <a:lnTo>
                  <a:pt x="300354" y="31552"/>
                </a:lnTo>
                <a:lnTo>
                  <a:pt x="303375" y="16058"/>
                </a:lnTo>
                <a:close/>
              </a:path>
              <a:path w="3689984" h="913129">
                <a:moveTo>
                  <a:pt x="387316" y="16549"/>
                </a:moveTo>
                <a:lnTo>
                  <a:pt x="380177" y="4796"/>
                </a:lnTo>
                <a:lnTo>
                  <a:pt x="367284" y="0"/>
                </a:lnTo>
                <a:lnTo>
                  <a:pt x="366537" y="12"/>
                </a:lnTo>
                <a:lnTo>
                  <a:pt x="356051" y="3621"/>
                </a:lnTo>
                <a:lnTo>
                  <a:pt x="349419" y="13795"/>
                </a:lnTo>
                <a:lnTo>
                  <a:pt x="348434" y="30750"/>
                </a:lnTo>
                <a:lnTo>
                  <a:pt x="357886" y="38442"/>
                </a:lnTo>
                <a:lnTo>
                  <a:pt x="374727" y="40480"/>
                </a:lnTo>
                <a:lnTo>
                  <a:pt x="384060" y="32011"/>
                </a:lnTo>
                <a:lnTo>
                  <a:pt x="387316" y="16549"/>
                </a:lnTo>
                <a:close/>
              </a:path>
              <a:path w="3689984" h="913129">
                <a:moveTo>
                  <a:pt x="471136" y="16549"/>
                </a:moveTo>
                <a:lnTo>
                  <a:pt x="463997" y="4796"/>
                </a:lnTo>
                <a:lnTo>
                  <a:pt x="451103" y="0"/>
                </a:lnTo>
                <a:lnTo>
                  <a:pt x="450357" y="12"/>
                </a:lnTo>
                <a:lnTo>
                  <a:pt x="439871" y="3621"/>
                </a:lnTo>
                <a:lnTo>
                  <a:pt x="433239" y="13795"/>
                </a:lnTo>
                <a:lnTo>
                  <a:pt x="432254" y="30750"/>
                </a:lnTo>
                <a:lnTo>
                  <a:pt x="441706" y="38442"/>
                </a:lnTo>
                <a:lnTo>
                  <a:pt x="458547" y="40480"/>
                </a:lnTo>
                <a:lnTo>
                  <a:pt x="467880" y="32011"/>
                </a:lnTo>
                <a:lnTo>
                  <a:pt x="471136" y="16549"/>
                </a:lnTo>
                <a:close/>
              </a:path>
              <a:path w="3689984" h="913129">
                <a:moveTo>
                  <a:pt x="554956" y="16549"/>
                </a:moveTo>
                <a:lnTo>
                  <a:pt x="547817" y="4796"/>
                </a:lnTo>
                <a:lnTo>
                  <a:pt x="534923" y="0"/>
                </a:lnTo>
                <a:lnTo>
                  <a:pt x="534177" y="12"/>
                </a:lnTo>
                <a:lnTo>
                  <a:pt x="523691" y="3621"/>
                </a:lnTo>
                <a:lnTo>
                  <a:pt x="517059" y="13795"/>
                </a:lnTo>
                <a:lnTo>
                  <a:pt x="516074" y="30750"/>
                </a:lnTo>
                <a:lnTo>
                  <a:pt x="525526" y="38442"/>
                </a:lnTo>
                <a:lnTo>
                  <a:pt x="542367" y="40480"/>
                </a:lnTo>
                <a:lnTo>
                  <a:pt x="551700" y="32011"/>
                </a:lnTo>
                <a:lnTo>
                  <a:pt x="554956" y="16549"/>
                </a:lnTo>
                <a:close/>
              </a:path>
              <a:path w="3689984" h="913129">
                <a:moveTo>
                  <a:pt x="638776" y="16549"/>
                </a:moveTo>
                <a:lnTo>
                  <a:pt x="631637" y="4796"/>
                </a:lnTo>
                <a:lnTo>
                  <a:pt x="618743" y="0"/>
                </a:lnTo>
                <a:lnTo>
                  <a:pt x="617966" y="15"/>
                </a:lnTo>
                <a:lnTo>
                  <a:pt x="607815" y="3652"/>
                </a:lnTo>
                <a:lnTo>
                  <a:pt x="601077" y="13826"/>
                </a:lnTo>
                <a:lnTo>
                  <a:pt x="600037" y="30750"/>
                </a:lnTo>
                <a:lnTo>
                  <a:pt x="609684" y="38442"/>
                </a:lnTo>
                <a:lnTo>
                  <a:pt x="626187" y="40480"/>
                </a:lnTo>
                <a:lnTo>
                  <a:pt x="635520" y="32011"/>
                </a:lnTo>
                <a:lnTo>
                  <a:pt x="638776" y="16549"/>
                </a:lnTo>
                <a:close/>
              </a:path>
              <a:path w="3689984" h="913129">
                <a:moveTo>
                  <a:pt x="722596" y="16549"/>
                </a:moveTo>
                <a:lnTo>
                  <a:pt x="715457" y="4796"/>
                </a:lnTo>
                <a:lnTo>
                  <a:pt x="702563" y="0"/>
                </a:lnTo>
                <a:lnTo>
                  <a:pt x="701786" y="15"/>
                </a:lnTo>
                <a:lnTo>
                  <a:pt x="691635" y="3652"/>
                </a:lnTo>
                <a:lnTo>
                  <a:pt x="684897" y="13826"/>
                </a:lnTo>
                <a:lnTo>
                  <a:pt x="683857" y="30750"/>
                </a:lnTo>
                <a:lnTo>
                  <a:pt x="693504" y="38442"/>
                </a:lnTo>
                <a:lnTo>
                  <a:pt x="710007" y="40480"/>
                </a:lnTo>
                <a:lnTo>
                  <a:pt x="719340" y="32011"/>
                </a:lnTo>
                <a:lnTo>
                  <a:pt x="722596" y="16549"/>
                </a:lnTo>
                <a:close/>
              </a:path>
              <a:path w="3689984" h="913129">
                <a:moveTo>
                  <a:pt x="806416" y="16549"/>
                </a:moveTo>
                <a:lnTo>
                  <a:pt x="799277" y="4796"/>
                </a:lnTo>
                <a:lnTo>
                  <a:pt x="786383" y="0"/>
                </a:lnTo>
                <a:lnTo>
                  <a:pt x="785606" y="15"/>
                </a:lnTo>
                <a:lnTo>
                  <a:pt x="775455" y="3652"/>
                </a:lnTo>
                <a:lnTo>
                  <a:pt x="768717" y="13826"/>
                </a:lnTo>
                <a:lnTo>
                  <a:pt x="767677" y="30750"/>
                </a:lnTo>
                <a:lnTo>
                  <a:pt x="777324" y="38442"/>
                </a:lnTo>
                <a:lnTo>
                  <a:pt x="793827" y="40480"/>
                </a:lnTo>
                <a:lnTo>
                  <a:pt x="803160" y="32011"/>
                </a:lnTo>
                <a:lnTo>
                  <a:pt x="806416" y="16549"/>
                </a:lnTo>
                <a:close/>
              </a:path>
              <a:path w="3689984" h="913129">
                <a:moveTo>
                  <a:pt x="890829" y="16058"/>
                </a:moveTo>
                <a:lnTo>
                  <a:pt x="883201" y="4639"/>
                </a:lnTo>
                <a:lnTo>
                  <a:pt x="870204" y="0"/>
                </a:lnTo>
                <a:lnTo>
                  <a:pt x="869806" y="4"/>
                </a:lnTo>
                <a:lnTo>
                  <a:pt x="859679" y="3501"/>
                </a:lnTo>
                <a:lnTo>
                  <a:pt x="853130" y="13701"/>
                </a:lnTo>
                <a:lnTo>
                  <a:pt x="852177" y="30843"/>
                </a:lnTo>
                <a:lnTo>
                  <a:pt x="861639" y="38388"/>
                </a:lnTo>
                <a:lnTo>
                  <a:pt x="878421" y="40187"/>
                </a:lnTo>
                <a:lnTo>
                  <a:pt x="887650" y="31541"/>
                </a:lnTo>
                <a:lnTo>
                  <a:pt x="890829" y="16058"/>
                </a:lnTo>
                <a:close/>
              </a:path>
              <a:path w="3689984" h="913129">
                <a:moveTo>
                  <a:pt x="974649" y="16058"/>
                </a:moveTo>
                <a:lnTo>
                  <a:pt x="967021" y="4639"/>
                </a:lnTo>
                <a:lnTo>
                  <a:pt x="954024" y="0"/>
                </a:lnTo>
                <a:lnTo>
                  <a:pt x="953626" y="4"/>
                </a:lnTo>
                <a:lnTo>
                  <a:pt x="943499" y="3501"/>
                </a:lnTo>
                <a:lnTo>
                  <a:pt x="936950" y="13701"/>
                </a:lnTo>
                <a:lnTo>
                  <a:pt x="935997" y="30843"/>
                </a:lnTo>
                <a:lnTo>
                  <a:pt x="945459" y="38388"/>
                </a:lnTo>
                <a:lnTo>
                  <a:pt x="962241" y="40187"/>
                </a:lnTo>
                <a:lnTo>
                  <a:pt x="971470" y="31541"/>
                </a:lnTo>
                <a:lnTo>
                  <a:pt x="974649" y="16058"/>
                </a:lnTo>
                <a:close/>
              </a:path>
              <a:path w="3689984" h="913129">
                <a:moveTo>
                  <a:pt x="1058469" y="16058"/>
                </a:moveTo>
                <a:lnTo>
                  <a:pt x="1050841" y="4639"/>
                </a:lnTo>
                <a:lnTo>
                  <a:pt x="1037844" y="0"/>
                </a:lnTo>
                <a:lnTo>
                  <a:pt x="1037446" y="4"/>
                </a:lnTo>
                <a:lnTo>
                  <a:pt x="1027319" y="3501"/>
                </a:lnTo>
                <a:lnTo>
                  <a:pt x="1020770" y="13701"/>
                </a:lnTo>
                <a:lnTo>
                  <a:pt x="1019817" y="30843"/>
                </a:lnTo>
                <a:lnTo>
                  <a:pt x="1029279" y="38388"/>
                </a:lnTo>
                <a:lnTo>
                  <a:pt x="1046061" y="40187"/>
                </a:lnTo>
                <a:lnTo>
                  <a:pt x="1055290" y="31541"/>
                </a:lnTo>
                <a:lnTo>
                  <a:pt x="1058469" y="16058"/>
                </a:lnTo>
                <a:close/>
              </a:path>
              <a:path w="3689984" h="913129">
                <a:moveTo>
                  <a:pt x="1142337" y="16058"/>
                </a:moveTo>
                <a:lnTo>
                  <a:pt x="1134984" y="4639"/>
                </a:lnTo>
                <a:lnTo>
                  <a:pt x="1121664" y="0"/>
                </a:lnTo>
                <a:lnTo>
                  <a:pt x="1121136" y="7"/>
                </a:lnTo>
                <a:lnTo>
                  <a:pt x="1111075" y="3559"/>
                </a:lnTo>
                <a:lnTo>
                  <a:pt x="1104600" y="13791"/>
                </a:lnTo>
                <a:lnTo>
                  <a:pt x="1103722" y="30966"/>
                </a:lnTo>
                <a:lnTo>
                  <a:pt x="1113267" y="38423"/>
                </a:lnTo>
                <a:lnTo>
                  <a:pt x="1130183" y="40197"/>
                </a:lnTo>
                <a:lnTo>
                  <a:pt x="1139316" y="31552"/>
                </a:lnTo>
                <a:lnTo>
                  <a:pt x="1142337" y="16058"/>
                </a:lnTo>
                <a:close/>
              </a:path>
              <a:path w="3689984" h="913129">
                <a:moveTo>
                  <a:pt x="1226157" y="16058"/>
                </a:moveTo>
                <a:lnTo>
                  <a:pt x="1218804" y="4639"/>
                </a:lnTo>
                <a:lnTo>
                  <a:pt x="1205484" y="0"/>
                </a:lnTo>
                <a:lnTo>
                  <a:pt x="1204956" y="7"/>
                </a:lnTo>
                <a:lnTo>
                  <a:pt x="1194895" y="3559"/>
                </a:lnTo>
                <a:lnTo>
                  <a:pt x="1188420" y="13791"/>
                </a:lnTo>
                <a:lnTo>
                  <a:pt x="1187542" y="30966"/>
                </a:lnTo>
                <a:lnTo>
                  <a:pt x="1197087" y="38423"/>
                </a:lnTo>
                <a:lnTo>
                  <a:pt x="1214003" y="40197"/>
                </a:lnTo>
                <a:lnTo>
                  <a:pt x="1223136" y="31552"/>
                </a:lnTo>
                <a:lnTo>
                  <a:pt x="1226157" y="16058"/>
                </a:lnTo>
                <a:close/>
              </a:path>
              <a:path w="3689984" h="913129">
                <a:moveTo>
                  <a:pt x="1309977" y="16058"/>
                </a:moveTo>
                <a:lnTo>
                  <a:pt x="1302624" y="4639"/>
                </a:lnTo>
                <a:lnTo>
                  <a:pt x="1289304" y="0"/>
                </a:lnTo>
                <a:lnTo>
                  <a:pt x="1288776" y="7"/>
                </a:lnTo>
                <a:lnTo>
                  <a:pt x="1278715" y="3559"/>
                </a:lnTo>
                <a:lnTo>
                  <a:pt x="1272240" y="13791"/>
                </a:lnTo>
                <a:lnTo>
                  <a:pt x="1271362" y="30966"/>
                </a:lnTo>
                <a:lnTo>
                  <a:pt x="1280907" y="38423"/>
                </a:lnTo>
                <a:lnTo>
                  <a:pt x="1297823" y="40197"/>
                </a:lnTo>
                <a:lnTo>
                  <a:pt x="1306956" y="31552"/>
                </a:lnTo>
                <a:lnTo>
                  <a:pt x="1309977" y="16058"/>
                </a:lnTo>
                <a:close/>
              </a:path>
              <a:path w="3689984" h="913129">
                <a:moveTo>
                  <a:pt x="1393918" y="16549"/>
                </a:moveTo>
                <a:lnTo>
                  <a:pt x="1386779" y="4796"/>
                </a:lnTo>
                <a:lnTo>
                  <a:pt x="1373886" y="0"/>
                </a:lnTo>
                <a:lnTo>
                  <a:pt x="1373139" y="12"/>
                </a:lnTo>
                <a:lnTo>
                  <a:pt x="1362653" y="3621"/>
                </a:lnTo>
                <a:lnTo>
                  <a:pt x="1356021" y="13795"/>
                </a:lnTo>
                <a:lnTo>
                  <a:pt x="1355036" y="30750"/>
                </a:lnTo>
                <a:lnTo>
                  <a:pt x="1364488" y="38442"/>
                </a:lnTo>
                <a:lnTo>
                  <a:pt x="1381329" y="40480"/>
                </a:lnTo>
                <a:lnTo>
                  <a:pt x="1390662" y="32011"/>
                </a:lnTo>
                <a:lnTo>
                  <a:pt x="1393918" y="16549"/>
                </a:lnTo>
                <a:close/>
              </a:path>
              <a:path w="3689984" h="913129">
                <a:moveTo>
                  <a:pt x="1477738" y="16549"/>
                </a:moveTo>
                <a:lnTo>
                  <a:pt x="1470599" y="4796"/>
                </a:lnTo>
                <a:lnTo>
                  <a:pt x="1457706" y="0"/>
                </a:lnTo>
                <a:lnTo>
                  <a:pt x="1456959" y="12"/>
                </a:lnTo>
                <a:lnTo>
                  <a:pt x="1446473" y="3621"/>
                </a:lnTo>
                <a:lnTo>
                  <a:pt x="1439841" y="13795"/>
                </a:lnTo>
                <a:lnTo>
                  <a:pt x="1438856" y="30750"/>
                </a:lnTo>
                <a:lnTo>
                  <a:pt x="1448308" y="38442"/>
                </a:lnTo>
                <a:lnTo>
                  <a:pt x="1465149" y="40480"/>
                </a:lnTo>
                <a:lnTo>
                  <a:pt x="1474482" y="32011"/>
                </a:lnTo>
                <a:lnTo>
                  <a:pt x="1477738" y="16549"/>
                </a:lnTo>
                <a:close/>
              </a:path>
              <a:path w="3689984" h="913129">
                <a:moveTo>
                  <a:pt x="1561558" y="16549"/>
                </a:moveTo>
                <a:lnTo>
                  <a:pt x="1554419" y="4796"/>
                </a:lnTo>
                <a:lnTo>
                  <a:pt x="1541526" y="0"/>
                </a:lnTo>
                <a:lnTo>
                  <a:pt x="1540779" y="12"/>
                </a:lnTo>
                <a:lnTo>
                  <a:pt x="1530293" y="3621"/>
                </a:lnTo>
                <a:lnTo>
                  <a:pt x="1523661" y="13795"/>
                </a:lnTo>
                <a:lnTo>
                  <a:pt x="1522676" y="30750"/>
                </a:lnTo>
                <a:lnTo>
                  <a:pt x="1532128" y="38442"/>
                </a:lnTo>
                <a:lnTo>
                  <a:pt x="1548969" y="40480"/>
                </a:lnTo>
                <a:lnTo>
                  <a:pt x="1558302" y="32011"/>
                </a:lnTo>
                <a:lnTo>
                  <a:pt x="1561558" y="16549"/>
                </a:lnTo>
                <a:close/>
              </a:path>
              <a:path w="3689984" h="913129">
                <a:moveTo>
                  <a:pt x="1645378" y="16549"/>
                </a:moveTo>
                <a:lnTo>
                  <a:pt x="1638239" y="4796"/>
                </a:lnTo>
                <a:lnTo>
                  <a:pt x="1625346" y="0"/>
                </a:lnTo>
                <a:lnTo>
                  <a:pt x="1624568" y="15"/>
                </a:lnTo>
                <a:lnTo>
                  <a:pt x="1614417" y="3652"/>
                </a:lnTo>
                <a:lnTo>
                  <a:pt x="1607679" y="13826"/>
                </a:lnTo>
                <a:lnTo>
                  <a:pt x="1606639" y="30750"/>
                </a:lnTo>
                <a:lnTo>
                  <a:pt x="1616286" y="38442"/>
                </a:lnTo>
                <a:lnTo>
                  <a:pt x="1632789" y="40480"/>
                </a:lnTo>
                <a:lnTo>
                  <a:pt x="1642122" y="32011"/>
                </a:lnTo>
                <a:lnTo>
                  <a:pt x="1645378" y="16549"/>
                </a:lnTo>
                <a:close/>
              </a:path>
              <a:path w="3689984" h="913129">
                <a:moveTo>
                  <a:pt x="1729198" y="16549"/>
                </a:moveTo>
                <a:lnTo>
                  <a:pt x="1722059" y="4796"/>
                </a:lnTo>
                <a:lnTo>
                  <a:pt x="1709166" y="0"/>
                </a:lnTo>
                <a:lnTo>
                  <a:pt x="1708388" y="15"/>
                </a:lnTo>
                <a:lnTo>
                  <a:pt x="1698237" y="3652"/>
                </a:lnTo>
                <a:lnTo>
                  <a:pt x="1691499" y="13826"/>
                </a:lnTo>
                <a:lnTo>
                  <a:pt x="1690459" y="30750"/>
                </a:lnTo>
                <a:lnTo>
                  <a:pt x="1700106" y="38442"/>
                </a:lnTo>
                <a:lnTo>
                  <a:pt x="1716609" y="40480"/>
                </a:lnTo>
                <a:lnTo>
                  <a:pt x="1725942" y="32011"/>
                </a:lnTo>
                <a:lnTo>
                  <a:pt x="1729198" y="16549"/>
                </a:lnTo>
                <a:close/>
              </a:path>
              <a:path w="3689984" h="913129">
                <a:moveTo>
                  <a:pt x="1813018" y="16549"/>
                </a:moveTo>
                <a:lnTo>
                  <a:pt x="1805879" y="4796"/>
                </a:lnTo>
                <a:lnTo>
                  <a:pt x="1792986" y="0"/>
                </a:lnTo>
                <a:lnTo>
                  <a:pt x="1792208" y="15"/>
                </a:lnTo>
                <a:lnTo>
                  <a:pt x="1782057" y="3652"/>
                </a:lnTo>
                <a:lnTo>
                  <a:pt x="1775319" y="13826"/>
                </a:lnTo>
                <a:lnTo>
                  <a:pt x="1774279" y="30750"/>
                </a:lnTo>
                <a:lnTo>
                  <a:pt x="1783926" y="38442"/>
                </a:lnTo>
                <a:lnTo>
                  <a:pt x="1800429" y="40480"/>
                </a:lnTo>
                <a:lnTo>
                  <a:pt x="1809762" y="32011"/>
                </a:lnTo>
                <a:lnTo>
                  <a:pt x="1813018" y="16549"/>
                </a:lnTo>
                <a:close/>
              </a:path>
              <a:path w="3689984" h="913129">
                <a:moveTo>
                  <a:pt x="1897431" y="16058"/>
                </a:moveTo>
                <a:lnTo>
                  <a:pt x="1889803" y="4639"/>
                </a:lnTo>
                <a:lnTo>
                  <a:pt x="1876806" y="0"/>
                </a:lnTo>
                <a:lnTo>
                  <a:pt x="1876408" y="4"/>
                </a:lnTo>
                <a:lnTo>
                  <a:pt x="1866281" y="3501"/>
                </a:lnTo>
                <a:lnTo>
                  <a:pt x="1859732" y="13701"/>
                </a:lnTo>
                <a:lnTo>
                  <a:pt x="1858779" y="30843"/>
                </a:lnTo>
                <a:lnTo>
                  <a:pt x="1868241" y="38388"/>
                </a:lnTo>
                <a:lnTo>
                  <a:pt x="1885023" y="40187"/>
                </a:lnTo>
                <a:lnTo>
                  <a:pt x="1894252" y="31541"/>
                </a:lnTo>
                <a:lnTo>
                  <a:pt x="1897431" y="16058"/>
                </a:lnTo>
                <a:close/>
              </a:path>
              <a:path w="3689984" h="913129">
                <a:moveTo>
                  <a:pt x="1981251" y="16058"/>
                </a:moveTo>
                <a:lnTo>
                  <a:pt x="1973623" y="4639"/>
                </a:lnTo>
                <a:lnTo>
                  <a:pt x="1960626" y="0"/>
                </a:lnTo>
                <a:lnTo>
                  <a:pt x="1960228" y="4"/>
                </a:lnTo>
                <a:lnTo>
                  <a:pt x="1950101" y="3501"/>
                </a:lnTo>
                <a:lnTo>
                  <a:pt x="1943552" y="13701"/>
                </a:lnTo>
                <a:lnTo>
                  <a:pt x="1942599" y="30843"/>
                </a:lnTo>
                <a:lnTo>
                  <a:pt x="1952061" y="38388"/>
                </a:lnTo>
                <a:lnTo>
                  <a:pt x="1968843" y="40187"/>
                </a:lnTo>
                <a:lnTo>
                  <a:pt x="1978072" y="31541"/>
                </a:lnTo>
                <a:lnTo>
                  <a:pt x="1981251" y="16058"/>
                </a:lnTo>
                <a:close/>
              </a:path>
              <a:path w="3689984" h="913129">
                <a:moveTo>
                  <a:pt x="2065071" y="16058"/>
                </a:moveTo>
                <a:lnTo>
                  <a:pt x="2057443" y="4639"/>
                </a:lnTo>
                <a:lnTo>
                  <a:pt x="2044445" y="0"/>
                </a:lnTo>
                <a:lnTo>
                  <a:pt x="2044048" y="4"/>
                </a:lnTo>
                <a:lnTo>
                  <a:pt x="2033921" y="3501"/>
                </a:lnTo>
                <a:lnTo>
                  <a:pt x="2027372" y="13701"/>
                </a:lnTo>
                <a:lnTo>
                  <a:pt x="2026419" y="30843"/>
                </a:lnTo>
                <a:lnTo>
                  <a:pt x="2035881" y="38388"/>
                </a:lnTo>
                <a:lnTo>
                  <a:pt x="2052663" y="40187"/>
                </a:lnTo>
                <a:lnTo>
                  <a:pt x="2061892" y="31541"/>
                </a:lnTo>
                <a:lnTo>
                  <a:pt x="2065071" y="16058"/>
                </a:lnTo>
                <a:close/>
              </a:path>
              <a:path w="3689984" h="913129">
                <a:moveTo>
                  <a:pt x="2148939" y="16058"/>
                </a:moveTo>
                <a:lnTo>
                  <a:pt x="2141586" y="4639"/>
                </a:lnTo>
                <a:lnTo>
                  <a:pt x="2128266" y="0"/>
                </a:lnTo>
                <a:lnTo>
                  <a:pt x="2127738" y="7"/>
                </a:lnTo>
                <a:lnTo>
                  <a:pt x="2117677" y="3559"/>
                </a:lnTo>
                <a:lnTo>
                  <a:pt x="2111202" y="13791"/>
                </a:lnTo>
                <a:lnTo>
                  <a:pt x="2110324" y="30966"/>
                </a:lnTo>
                <a:lnTo>
                  <a:pt x="2119869" y="38423"/>
                </a:lnTo>
                <a:lnTo>
                  <a:pt x="2136785" y="40197"/>
                </a:lnTo>
                <a:lnTo>
                  <a:pt x="2145918" y="31552"/>
                </a:lnTo>
                <a:lnTo>
                  <a:pt x="2148939" y="16058"/>
                </a:lnTo>
                <a:close/>
              </a:path>
              <a:path w="3689984" h="913129">
                <a:moveTo>
                  <a:pt x="2232759" y="16058"/>
                </a:moveTo>
                <a:lnTo>
                  <a:pt x="2225406" y="4639"/>
                </a:lnTo>
                <a:lnTo>
                  <a:pt x="2212086" y="0"/>
                </a:lnTo>
                <a:lnTo>
                  <a:pt x="2211558" y="7"/>
                </a:lnTo>
                <a:lnTo>
                  <a:pt x="2201497" y="3559"/>
                </a:lnTo>
                <a:lnTo>
                  <a:pt x="2195022" y="13791"/>
                </a:lnTo>
                <a:lnTo>
                  <a:pt x="2194144" y="30966"/>
                </a:lnTo>
                <a:lnTo>
                  <a:pt x="2203689" y="38423"/>
                </a:lnTo>
                <a:lnTo>
                  <a:pt x="2220605" y="40197"/>
                </a:lnTo>
                <a:lnTo>
                  <a:pt x="2229738" y="31552"/>
                </a:lnTo>
                <a:lnTo>
                  <a:pt x="2232759" y="16058"/>
                </a:lnTo>
                <a:close/>
              </a:path>
              <a:path w="3689984" h="913129">
                <a:moveTo>
                  <a:pt x="2316579" y="16058"/>
                </a:moveTo>
                <a:lnTo>
                  <a:pt x="2309226" y="4639"/>
                </a:lnTo>
                <a:lnTo>
                  <a:pt x="2295906" y="0"/>
                </a:lnTo>
                <a:lnTo>
                  <a:pt x="2295378" y="7"/>
                </a:lnTo>
                <a:lnTo>
                  <a:pt x="2285317" y="3559"/>
                </a:lnTo>
                <a:lnTo>
                  <a:pt x="2278842" y="13791"/>
                </a:lnTo>
                <a:lnTo>
                  <a:pt x="2277964" y="30966"/>
                </a:lnTo>
                <a:lnTo>
                  <a:pt x="2287509" y="38423"/>
                </a:lnTo>
                <a:lnTo>
                  <a:pt x="2304425" y="40197"/>
                </a:lnTo>
                <a:lnTo>
                  <a:pt x="2313558" y="31552"/>
                </a:lnTo>
                <a:lnTo>
                  <a:pt x="2316579" y="16058"/>
                </a:lnTo>
                <a:close/>
              </a:path>
              <a:path w="3689984" h="913129">
                <a:moveTo>
                  <a:pt x="2400520" y="16549"/>
                </a:moveTo>
                <a:lnTo>
                  <a:pt x="2393381" y="4796"/>
                </a:lnTo>
                <a:lnTo>
                  <a:pt x="2380488" y="0"/>
                </a:lnTo>
                <a:lnTo>
                  <a:pt x="2379741" y="12"/>
                </a:lnTo>
                <a:lnTo>
                  <a:pt x="2369255" y="3621"/>
                </a:lnTo>
                <a:lnTo>
                  <a:pt x="2362623" y="13795"/>
                </a:lnTo>
                <a:lnTo>
                  <a:pt x="2361638" y="30750"/>
                </a:lnTo>
                <a:lnTo>
                  <a:pt x="2371090" y="38442"/>
                </a:lnTo>
                <a:lnTo>
                  <a:pt x="2387931" y="40480"/>
                </a:lnTo>
                <a:lnTo>
                  <a:pt x="2397264" y="32011"/>
                </a:lnTo>
                <a:lnTo>
                  <a:pt x="2400520" y="16549"/>
                </a:lnTo>
                <a:close/>
              </a:path>
              <a:path w="3689984" h="913129">
                <a:moveTo>
                  <a:pt x="2484340" y="16549"/>
                </a:moveTo>
                <a:lnTo>
                  <a:pt x="2477201" y="4796"/>
                </a:lnTo>
                <a:lnTo>
                  <a:pt x="2464308" y="0"/>
                </a:lnTo>
                <a:lnTo>
                  <a:pt x="2463561" y="12"/>
                </a:lnTo>
                <a:lnTo>
                  <a:pt x="2453075" y="3621"/>
                </a:lnTo>
                <a:lnTo>
                  <a:pt x="2446443" y="13795"/>
                </a:lnTo>
                <a:lnTo>
                  <a:pt x="2445458" y="30750"/>
                </a:lnTo>
                <a:lnTo>
                  <a:pt x="2454910" y="38442"/>
                </a:lnTo>
                <a:lnTo>
                  <a:pt x="2471751" y="40480"/>
                </a:lnTo>
                <a:lnTo>
                  <a:pt x="2481084" y="32011"/>
                </a:lnTo>
                <a:lnTo>
                  <a:pt x="2484340" y="16549"/>
                </a:lnTo>
                <a:close/>
              </a:path>
              <a:path w="3689984" h="913129">
                <a:moveTo>
                  <a:pt x="2568160" y="16549"/>
                </a:moveTo>
                <a:lnTo>
                  <a:pt x="2561021" y="4796"/>
                </a:lnTo>
                <a:lnTo>
                  <a:pt x="2548128" y="0"/>
                </a:lnTo>
                <a:lnTo>
                  <a:pt x="2547350" y="15"/>
                </a:lnTo>
                <a:lnTo>
                  <a:pt x="2537199" y="3652"/>
                </a:lnTo>
                <a:lnTo>
                  <a:pt x="2530461" y="13826"/>
                </a:lnTo>
                <a:lnTo>
                  <a:pt x="2529421" y="30750"/>
                </a:lnTo>
                <a:lnTo>
                  <a:pt x="2539068" y="38442"/>
                </a:lnTo>
                <a:lnTo>
                  <a:pt x="2555571" y="40480"/>
                </a:lnTo>
                <a:lnTo>
                  <a:pt x="2564904" y="32011"/>
                </a:lnTo>
                <a:lnTo>
                  <a:pt x="2568160" y="16549"/>
                </a:lnTo>
                <a:close/>
              </a:path>
              <a:path w="3689984" h="913129">
                <a:moveTo>
                  <a:pt x="2651980" y="16549"/>
                </a:moveTo>
                <a:lnTo>
                  <a:pt x="2644841" y="4796"/>
                </a:lnTo>
                <a:lnTo>
                  <a:pt x="2631948" y="0"/>
                </a:lnTo>
                <a:lnTo>
                  <a:pt x="2631170" y="15"/>
                </a:lnTo>
                <a:lnTo>
                  <a:pt x="2621019" y="3652"/>
                </a:lnTo>
                <a:lnTo>
                  <a:pt x="2614281" y="13826"/>
                </a:lnTo>
                <a:lnTo>
                  <a:pt x="2613241" y="30750"/>
                </a:lnTo>
                <a:lnTo>
                  <a:pt x="2622888" y="38442"/>
                </a:lnTo>
                <a:lnTo>
                  <a:pt x="2639391" y="40480"/>
                </a:lnTo>
                <a:lnTo>
                  <a:pt x="2648724" y="32011"/>
                </a:lnTo>
                <a:lnTo>
                  <a:pt x="2651980" y="16549"/>
                </a:lnTo>
                <a:close/>
              </a:path>
              <a:path w="3689984" h="913129">
                <a:moveTo>
                  <a:pt x="2735800" y="16549"/>
                </a:moveTo>
                <a:lnTo>
                  <a:pt x="2728661" y="4796"/>
                </a:lnTo>
                <a:lnTo>
                  <a:pt x="2715768" y="0"/>
                </a:lnTo>
                <a:lnTo>
                  <a:pt x="2714990" y="15"/>
                </a:lnTo>
                <a:lnTo>
                  <a:pt x="2704839" y="3652"/>
                </a:lnTo>
                <a:lnTo>
                  <a:pt x="2698101" y="13826"/>
                </a:lnTo>
                <a:lnTo>
                  <a:pt x="2697061" y="30750"/>
                </a:lnTo>
                <a:lnTo>
                  <a:pt x="2706708" y="38442"/>
                </a:lnTo>
                <a:lnTo>
                  <a:pt x="2723211" y="40480"/>
                </a:lnTo>
                <a:lnTo>
                  <a:pt x="2732544" y="32011"/>
                </a:lnTo>
                <a:lnTo>
                  <a:pt x="2735800" y="16549"/>
                </a:lnTo>
                <a:close/>
              </a:path>
              <a:path w="3689984" h="913129">
                <a:moveTo>
                  <a:pt x="2820213" y="16058"/>
                </a:moveTo>
                <a:lnTo>
                  <a:pt x="2812585" y="4639"/>
                </a:lnTo>
                <a:lnTo>
                  <a:pt x="2799588" y="0"/>
                </a:lnTo>
                <a:lnTo>
                  <a:pt x="2798388" y="36"/>
                </a:lnTo>
                <a:lnTo>
                  <a:pt x="2788449" y="3848"/>
                </a:lnTo>
                <a:lnTo>
                  <a:pt x="2781959" y="14126"/>
                </a:lnTo>
                <a:lnTo>
                  <a:pt x="2781175" y="31158"/>
                </a:lnTo>
                <a:lnTo>
                  <a:pt x="2791031" y="38470"/>
                </a:lnTo>
                <a:lnTo>
                  <a:pt x="2807805" y="40187"/>
                </a:lnTo>
                <a:lnTo>
                  <a:pt x="2817034" y="31541"/>
                </a:lnTo>
                <a:lnTo>
                  <a:pt x="2820213" y="16058"/>
                </a:lnTo>
                <a:close/>
              </a:path>
              <a:path w="3689984" h="913129">
                <a:moveTo>
                  <a:pt x="2904033" y="16058"/>
                </a:moveTo>
                <a:lnTo>
                  <a:pt x="2896405" y="4639"/>
                </a:lnTo>
                <a:lnTo>
                  <a:pt x="2883408" y="0"/>
                </a:lnTo>
                <a:lnTo>
                  <a:pt x="2883010" y="4"/>
                </a:lnTo>
                <a:lnTo>
                  <a:pt x="2872883" y="3501"/>
                </a:lnTo>
                <a:lnTo>
                  <a:pt x="2866334" y="13701"/>
                </a:lnTo>
                <a:lnTo>
                  <a:pt x="2865381" y="30843"/>
                </a:lnTo>
                <a:lnTo>
                  <a:pt x="2874843" y="38388"/>
                </a:lnTo>
                <a:lnTo>
                  <a:pt x="2891625" y="40187"/>
                </a:lnTo>
                <a:lnTo>
                  <a:pt x="2900854" y="31541"/>
                </a:lnTo>
                <a:lnTo>
                  <a:pt x="2904033" y="16058"/>
                </a:lnTo>
                <a:close/>
              </a:path>
              <a:path w="3689984" h="913129">
                <a:moveTo>
                  <a:pt x="2987853" y="16058"/>
                </a:moveTo>
                <a:lnTo>
                  <a:pt x="2980225" y="4639"/>
                </a:lnTo>
                <a:lnTo>
                  <a:pt x="2967228" y="0"/>
                </a:lnTo>
                <a:lnTo>
                  <a:pt x="2966830" y="4"/>
                </a:lnTo>
                <a:lnTo>
                  <a:pt x="2956703" y="3501"/>
                </a:lnTo>
                <a:lnTo>
                  <a:pt x="2950154" y="13701"/>
                </a:lnTo>
                <a:lnTo>
                  <a:pt x="2949201" y="30843"/>
                </a:lnTo>
                <a:lnTo>
                  <a:pt x="2958663" y="38388"/>
                </a:lnTo>
                <a:lnTo>
                  <a:pt x="2975445" y="40187"/>
                </a:lnTo>
                <a:lnTo>
                  <a:pt x="2984674" y="31541"/>
                </a:lnTo>
                <a:lnTo>
                  <a:pt x="2987853" y="16058"/>
                </a:lnTo>
                <a:close/>
              </a:path>
              <a:path w="3689984" h="913129">
                <a:moveTo>
                  <a:pt x="3071673" y="16058"/>
                </a:moveTo>
                <a:lnTo>
                  <a:pt x="3064045" y="4639"/>
                </a:lnTo>
                <a:lnTo>
                  <a:pt x="3051048" y="0"/>
                </a:lnTo>
                <a:lnTo>
                  <a:pt x="3050650" y="4"/>
                </a:lnTo>
                <a:lnTo>
                  <a:pt x="3040523" y="3501"/>
                </a:lnTo>
                <a:lnTo>
                  <a:pt x="3033974" y="13701"/>
                </a:lnTo>
                <a:lnTo>
                  <a:pt x="3033021" y="30843"/>
                </a:lnTo>
                <a:lnTo>
                  <a:pt x="3042483" y="38388"/>
                </a:lnTo>
                <a:lnTo>
                  <a:pt x="3059265" y="40187"/>
                </a:lnTo>
                <a:lnTo>
                  <a:pt x="3068494" y="31541"/>
                </a:lnTo>
                <a:lnTo>
                  <a:pt x="3071673" y="16058"/>
                </a:lnTo>
                <a:close/>
              </a:path>
              <a:path w="3689984" h="913129">
                <a:moveTo>
                  <a:pt x="3155541" y="16058"/>
                </a:moveTo>
                <a:lnTo>
                  <a:pt x="3148188" y="4639"/>
                </a:lnTo>
                <a:lnTo>
                  <a:pt x="3134868" y="0"/>
                </a:lnTo>
                <a:lnTo>
                  <a:pt x="3134340" y="7"/>
                </a:lnTo>
                <a:lnTo>
                  <a:pt x="3124279" y="3559"/>
                </a:lnTo>
                <a:lnTo>
                  <a:pt x="3117804" y="13791"/>
                </a:lnTo>
                <a:lnTo>
                  <a:pt x="3116926" y="30966"/>
                </a:lnTo>
                <a:lnTo>
                  <a:pt x="3126471" y="38423"/>
                </a:lnTo>
                <a:lnTo>
                  <a:pt x="3143387" y="40197"/>
                </a:lnTo>
                <a:lnTo>
                  <a:pt x="3152520" y="31552"/>
                </a:lnTo>
                <a:lnTo>
                  <a:pt x="3155541" y="16058"/>
                </a:lnTo>
                <a:close/>
              </a:path>
              <a:path w="3689984" h="913129">
                <a:moveTo>
                  <a:pt x="3239361" y="16058"/>
                </a:moveTo>
                <a:lnTo>
                  <a:pt x="3232008" y="4639"/>
                </a:lnTo>
                <a:lnTo>
                  <a:pt x="3218688" y="0"/>
                </a:lnTo>
                <a:lnTo>
                  <a:pt x="3218160" y="7"/>
                </a:lnTo>
                <a:lnTo>
                  <a:pt x="3208099" y="3559"/>
                </a:lnTo>
                <a:lnTo>
                  <a:pt x="3201624" y="13791"/>
                </a:lnTo>
                <a:lnTo>
                  <a:pt x="3200746" y="30966"/>
                </a:lnTo>
                <a:lnTo>
                  <a:pt x="3210291" y="38423"/>
                </a:lnTo>
                <a:lnTo>
                  <a:pt x="3227207" y="40197"/>
                </a:lnTo>
                <a:lnTo>
                  <a:pt x="3236340" y="31552"/>
                </a:lnTo>
                <a:lnTo>
                  <a:pt x="3239361" y="16058"/>
                </a:lnTo>
                <a:close/>
              </a:path>
              <a:path w="3689984" h="913129">
                <a:moveTo>
                  <a:pt x="3323302" y="16549"/>
                </a:moveTo>
                <a:lnTo>
                  <a:pt x="3316163" y="4796"/>
                </a:lnTo>
                <a:lnTo>
                  <a:pt x="3303270" y="0"/>
                </a:lnTo>
                <a:lnTo>
                  <a:pt x="3302508" y="0"/>
                </a:lnTo>
                <a:lnTo>
                  <a:pt x="3295002" y="1552"/>
                </a:lnTo>
                <a:lnTo>
                  <a:pt x="3285687" y="10311"/>
                </a:lnTo>
                <a:lnTo>
                  <a:pt x="3282362" y="25567"/>
                </a:lnTo>
                <a:lnTo>
                  <a:pt x="3289417" y="37253"/>
                </a:lnTo>
                <a:lnTo>
                  <a:pt x="3302508" y="41910"/>
                </a:lnTo>
                <a:lnTo>
                  <a:pt x="3310713" y="40480"/>
                </a:lnTo>
                <a:lnTo>
                  <a:pt x="3320046" y="32011"/>
                </a:lnTo>
                <a:lnTo>
                  <a:pt x="3323302" y="16549"/>
                </a:lnTo>
                <a:close/>
              </a:path>
              <a:path w="3689984" h="913129">
                <a:moveTo>
                  <a:pt x="3407122" y="16549"/>
                </a:moveTo>
                <a:lnTo>
                  <a:pt x="3399983" y="4796"/>
                </a:lnTo>
                <a:lnTo>
                  <a:pt x="3387090" y="0"/>
                </a:lnTo>
                <a:lnTo>
                  <a:pt x="3386343" y="12"/>
                </a:lnTo>
                <a:lnTo>
                  <a:pt x="3375857" y="3621"/>
                </a:lnTo>
                <a:lnTo>
                  <a:pt x="3369225" y="13795"/>
                </a:lnTo>
                <a:lnTo>
                  <a:pt x="3368240" y="30750"/>
                </a:lnTo>
                <a:lnTo>
                  <a:pt x="3377692" y="38442"/>
                </a:lnTo>
                <a:lnTo>
                  <a:pt x="3394533" y="40480"/>
                </a:lnTo>
                <a:lnTo>
                  <a:pt x="3403866" y="32011"/>
                </a:lnTo>
                <a:lnTo>
                  <a:pt x="3407122" y="16549"/>
                </a:lnTo>
                <a:close/>
              </a:path>
              <a:path w="3689984" h="913129">
                <a:moveTo>
                  <a:pt x="3490942" y="16549"/>
                </a:moveTo>
                <a:lnTo>
                  <a:pt x="3483803" y="4796"/>
                </a:lnTo>
                <a:lnTo>
                  <a:pt x="3470910" y="0"/>
                </a:lnTo>
                <a:lnTo>
                  <a:pt x="3470163" y="12"/>
                </a:lnTo>
                <a:lnTo>
                  <a:pt x="3459677" y="3621"/>
                </a:lnTo>
                <a:lnTo>
                  <a:pt x="3453045" y="13795"/>
                </a:lnTo>
                <a:lnTo>
                  <a:pt x="3452060" y="30750"/>
                </a:lnTo>
                <a:lnTo>
                  <a:pt x="3461512" y="38442"/>
                </a:lnTo>
                <a:lnTo>
                  <a:pt x="3478353" y="40480"/>
                </a:lnTo>
                <a:lnTo>
                  <a:pt x="3487686" y="32011"/>
                </a:lnTo>
                <a:lnTo>
                  <a:pt x="3490942" y="16549"/>
                </a:lnTo>
                <a:close/>
              </a:path>
              <a:path w="3689984" h="913129">
                <a:moveTo>
                  <a:pt x="3574762" y="16549"/>
                </a:moveTo>
                <a:lnTo>
                  <a:pt x="3567623" y="4796"/>
                </a:lnTo>
                <a:lnTo>
                  <a:pt x="3554729" y="0"/>
                </a:lnTo>
                <a:lnTo>
                  <a:pt x="3553952" y="15"/>
                </a:lnTo>
                <a:lnTo>
                  <a:pt x="3543801" y="3652"/>
                </a:lnTo>
                <a:lnTo>
                  <a:pt x="3537063" y="13826"/>
                </a:lnTo>
                <a:lnTo>
                  <a:pt x="3536023" y="30750"/>
                </a:lnTo>
                <a:lnTo>
                  <a:pt x="3545670" y="38442"/>
                </a:lnTo>
                <a:lnTo>
                  <a:pt x="3562173" y="40480"/>
                </a:lnTo>
                <a:lnTo>
                  <a:pt x="3571506" y="32011"/>
                </a:lnTo>
                <a:lnTo>
                  <a:pt x="3574762" y="16549"/>
                </a:lnTo>
                <a:close/>
              </a:path>
              <a:path w="3689984" h="913129">
                <a:moveTo>
                  <a:pt x="3658582" y="16549"/>
                </a:moveTo>
                <a:lnTo>
                  <a:pt x="3651443" y="4796"/>
                </a:lnTo>
                <a:lnTo>
                  <a:pt x="3638550" y="0"/>
                </a:lnTo>
                <a:lnTo>
                  <a:pt x="3637772" y="15"/>
                </a:lnTo>
                <a:lnTo>
                  <a:pt x="3627621" y="3652"/>
                </a:lnTo>
                <a:lnTo>
                  <a:pt x="3620883" y="13826"/>
                </a:lnTo>
                <a:lnTo>
                  <a:pt x="3619843" y="30750"/>
                </a:lnTo>
                <a:lnTo>
                  <a:pt x="3629490" y="38442"/>
                </a:lnTo>
                <a:lnTo>
                  <a:pt x="3645993" y="40480"/>
                </a:lnTo>
                <a:lnTo>
                  <a:pt x="3655326" y="32011"/>
                </a:lnTo>
                <a:lnTo>
                  <a:pt x="3658582" y="16549"/>
                </a:lnTo>
                <a:close/>
              </a:path>
              <a:path w="3689984" h="913129">
                <a:moveTo>
                  <a:pt x="3689604" y="75438"/>
                </a:moveTo>
                <a:lnTo>
                  <a:pt x="3689588" y="74660"/>
                </a:lnTo>
                <a:lnTo>
                  <a:pt x="3685951" y="64509"/>
                </a:lnTo>
                <a:lnTo>
                  <a:pt x="3675777" y="57771"/>
                </a:lnTo>
                <a:lnTo>
                  <a:pt x="3658853" y="56731"/>
                </a:lnTo>
                <a:lnTo>
                  <a:pt x="3651161" y="66378"/>
                </a:lnTo>
                <a:lnTo>
                  <a:pt x="3649123" y="82881"/>
                </a:lnTo>
                <a:lnTo>
                  <a:pt x="3657592" y="92214"/>
                </a:lnTo>
                <a:lnTo>
                  <a:pt x="3673054" y="95470"/>
                </a:lnTo>
                <a:lnTo>
                  <a:pt x="3684807" y="88331"/>
                </a:lnTo>
                <a:lnTo>
                  <a:pt x="3689604" y="75438"/>
                </a:lnTo>
                <a:close/>
              </a:path>
              <a:path w="3689984" h="913129">
                <a:moveTo>
                  <a:pt x="3689604" y="159258"/>
                </a:moveTo>
                <a:lnTo>
                  <a:pt x="3689588" y="158480"/>
                </a:lnTo>
                <a:lnTo>
                  <a:pt x="3685951" y="148329"/>
                </a:lnTo>
                <a:lnTo>
                  <a:pt x="3675777" y="141591"/>
                </a:lnTo>
                <a:lnTo>
                  <a:pt x="3658853" y="140551"/>
                </a:lnTo>
                <a:lnTo>
                  <a:pt x="3651161" y="150198"/>
                </a:lnTo>
                <a:lnTo>
                  <a:pt x="3649123" y="166701"/>
                </a:lnTo>
                <a:lnTo>
                  <a:pt x="3657592" y="176034"/>
                </a:lnTo>
                <a:lnTo>
                  <a:pt x="3673054" y="179290"/>
                </a:lnTo>
                <a:lnTo>
                  <a:pt x="3684807" y="172151"/>
                </a:lnTo>
                <a:lnTo>
                  <a:pt x="3689604" y="159258"/>
                </a:lnTo>
                <a:close/>
              </a:path>
              <a:path w="3689984" h="913129">
                <a:moveTo>
                  <a:pt x="3689604" y="243078"/>
                </a:moveTo>
                <a:lnTo>
                  <a:pt x="3689588" y="242300"/>
                </a:lnTo>
                <a:lnTo>
                  <a:pt x="3685951" y="232149"/>
                </a:lnTo>
                <a:lnTo>
                  <a:pt x="3675777" y="225411"/>
                </a:lnTo>
                <a:lnTo>
                  <a:pt x="3658853" y="224371"/>
                </a:lnTo>
                <a:lnTo>
                  <a:pt x="3651161" y="234018"/>
                </a:lnTo>
                <a:lnTo>
                  <a:pt x="3649123" y="250521"/>
                </a:lnTo>
                <a:lnTo>
                  <a:pt x="3657592" y="259854"/>
                </a:lnTo>
                <a:lnTo>
                  <a:pt x="3673054" y="263110"/>
                </a:lnTo>
                <a:lnTo>
                  <a:pt x="3684807" y="255971"/>
                </a:lnTo>
                <a:lnTo>
                  <a:pt x="3689604" y="243078"/>
                </a:lnTo>
                <a:close/>
              </a:path>
              <a:path w="3689984" h="913129">
                <a:moveTo>
                  <a:pt x="3689604" y="326898"/>
                </a:moveTo>
                <a:lnTo>
                  <a:pt x="3689567" y="325698"/>
                </a:lnTo>
                <a:lnTo>
                  <a:pt x="3685755" y="315759"/>
                </a:lnTo>
                <a:lnTo>
                  <a:pt x="3675477" y="309269"/>
                </a:lnTo>
                <a:lnTo>
                  <a:pt x="3658445" y="308485"/>
                </a:lnTo>
                <a:lnTo>
                  <a:pt x="3651133" y="318341"/>
                </a:lnTo>
                <a:lnTo>
                  <a:pt x="3649416" y="335115"/>
                </a:lnTo>
                <a:lnTo>
                  <a:pt x="3658062" y="344344"/>
                </a:lnTo>
                <a:lnTo>
                  <a:pt x="3673545" y="347523"/>
                </a:lnTo>
                <a:lnTo>
                  <a:pt x="3684964" y="339895"/>
                </a:lnTo>
                <a:lnTo>
                  <a:pt x="3689604" y="326898"/>
                </a:lnTo>
                <a:close/>
              </a:path>
              <a:path w="3689984" h="913129">
                <a:moveTo>
                  <a:pt x="3689604" y="410718"/>
                </a:moveTo>
                <a:lnTo>
                  <a:pt x="3689599" y="410320"/>
                </a:lnTo>
                <a:lnTo>
                  <a:pt x="3686102" y="400193"/>
                </a:lnTo>
                <a:lnTo>
                  <a:pt x="3675902" y="393644"/>
                </a:lnTo>
                <a:lnTo>
                  <a:pt x="3658760" y="392691"/>
                </a:lnTo>
                <a:lnTo>
                  <a:pt x="3651215" y="402153"/>
                </a:lnTo>
                <a:lnTo>
                  <a:pt x="3649416" y="418935"/>
                </a:lnTo>
                <a:lnTo>
                  <a:pt x="3658062" y="428164"/>
                </a:lnTo>
                <a:lnTo>
                  <a:pt x="3673545" y="431343"/>
                </a:lnTo>
                <a:lnTo>
                  <a:pt x="3684964" y="423715"/>
                </a:lnTo>
                <a:lnTo>
                  <a:pt x="3689604" y="410718"/>
                </a:lnTo>
                <a:close/>
              </a:path>
              <a:path w="3689984" h="913129">
                <a:moveTo>
                  <a:pt x="3689604" y="494538"/>
                </a:moveTo>
                <a:lnTo>
                  <a:pt x="3689599" y="494140"/>
                </a:lnTo>
                <a:lnTo>
                  <a:pt x="3686102" y="484013"/>
                </a:lnTo>
                <a:lnTo>
                  <a:pt x="3675902" y="477464"/>
                </a:lnTo>
                <a:lnTo>
                  <a:pt x="3658760" y="476511"/>
                </a:lnTo>
                <a:lnTo>
                  <a:pt x="3651215" y="485973"/>
                </a:lnTo>
                <a:lnTo>
                  <a:pt x="3649416" y="502755"/>
                </a:lnTo>
                <a:lnTo>
                  <a:pt x="3658062" y="511984"/>
                </a:lnTo>
                <a:lnTo>
                  <a:pt x="3673545" y="515163"/>
                </a:lnTo>
                <a:lnTo>
                  <a:pt x="3684964" y="507535"/>
                </a:lnTo>
                <a:lnTo>
                  <a:pt x="3689604" y="494538"/>
                </a:lnTo>
                <a:close/>
              </a:path>
              <a:path w="3689984" h="913129">
                <a:moveTo>
                  <a:pt x="3689604" y="578358"/>
                </a:moveTo>
                <a:lnTo>
                  <a:pt x="3689599" y="577960"/>
                </a:lnTo>
                <a:lnTo>
                  <a:pt x="3686102" y="567833"/>
                </a:lnTo>
                <a:lnTo>
                  <a:pt x="3675902" y="561284"/>
                </a:lnTo>
                <a:lnTo>
                  <a:pt x="3658760" y="560331"/>
                </a:lnTo>
                <a:lnTo>
                  <a:pt x="3651215" y="569793"/>
                </a:lnTo>
                <a:lnTo>
                  <a:pt x="3649416" y="586575"/>
                </a:lnTo>
                <a:lnTo>
                  <a:pt x="3658062" y="595804"/>
                </a:lnTo>
                <a:lnTo>
                  <a:pt x="3673545" y="598983"/>
                </a:lnTo>
                <a:lnTo>
                  <a:pt x="3684964" y="591355"/>
                </a:lnTo>
                <a:lnTo>
                  <a:pt x="3689604" y="578358"/>
                </a:lnTo>
                <a:close/>
              </a:path>
              <a:path w="3689984" h="913129">
                <a:moveTo>
                  <a:pt x="3689604" y="662178"/>
                </a:moveTo>
                <a:lnTo>
                  <a:pt x="3689596" y="661650"/>
                </a:lnTo>
                <a:lnTo>
                  <a:pt x="3686044" y="651589"/>
                </a:lnTo>
                <a:lnTo>
                  <a:pt x="3675812" y="645114"/>
                </a:lnTo>
                <a:lnTo>
                  <a:pt x="3658637" y="644236"/>
                </a:lnTo>
                <a:lnTo>
                  <a:pt x="3651180" y="653781"/>
                </a:lnTo>
                <a:lnTo>
                  <a:pt x="3649406" y="670697"/>
                </a:lnTo>
                <a:lnTo>
                  <a:pt x="3658051" y="679830"/>
                </a:lnTo>
                <a:lnTo>
                  <a:pt x="3673545" y="682851"/>
                </a:lnTo>
                <a:lnTo>
                  <a:pt x="3684964" y="675498"/>
                </a:lnTo>
                <a:lnTo>
                  <a:pt x="3689604" y="662178"/>
                </a:lnTo>
                <a:close/>
              </a:path>
              <a:path w="3689984" h="913129">
                <a:moveTo>
                  <a:pt x="3689604" y="745998"/>
                </a:moveTo>
                <a:lnTo>
                  <a:pt x="3689596" y="745470"/>
                </a:lnTo>
                <a:lnTo>
                  <a:pt x="3686044" y="735409"/>
                </a:lnTo>
                <a:lnTo>
                  <a:pt x="3675812" y="728934"/>
                </a:lnTo>
                <a:lnTo>
                  <a:pt x="3658637" y="728056"/>
                </a:lnTo>
                <a:lnTo>
                  <a:pt x="3651180" y="737601"/>
                </a:lnTo>
                <a:lnTo>
                  <a:pt x="3649406" y="754517"/>
                </a:lnTo>
                <a:lnTo>
                  <a:pt x="3658051" y="763650"/>
                </a:lnTo>
                <a:lnTo>
                  <a:pt x="3673545" y="766671"/>
                </a:lnTo>
                <a:lnTo>
                  <a:pt x="3684964" y="759318"/>
                </a:lnTo>
                <a:lnTo>
                  <a:pt x="3689604" y="745998"/>
                </a:lnTo>
                <a:close/>
              </a:path>
              <a:path w="3689984" h="913129">
                <a:moveTo>
                  <a:pt x="3689604" y="830580"/>
                </a:moveTo>
                <a:lnTo>
                  <a:pt x="3689604" y="829818"/>
                </a:lnTo>
                <a:lnTo>
                  <a:pt x="3688051" y="822312"/>
                </a:lnTo>
                <a:lnTo>
                  <a:pt x="3679292" y="812997"/>
                </a:lnTo>
                <a:lnTo>
                  <a:pt x="3664036" y="809672"/>
                </a:lnTo>
                <a:lnTo>
                  <a:pt x="3652350" y="816727"/>
                </a:lnTo>
                <a:lnTo>
                  <a:pt x="3647694" y="829818"/>
                </a:lnTo>
                <a:lnTo>
                  <a:pt x="3649123" y="838023"/>
                </a:lnTo>
                <a:lnTo>
                  <a:pt x="3657592" y="847356"/>
                </a:lnTo>
                <a:lnTo>
                  <a:pt x="3673054" y="850612"/>
                </a:lnTo>
                <a:lnTo>
                  <a:pt x="3684807" y="843473"/>
                </a:lnTo>
                <a:lnTo>
                  <a:pt x="3689604" y="830580"/>
                </a:lnTo>
                <a:close/>
              </a:path>
              <a:path w="3689984" h="913129">
                <a:moveTo>
                  <a:pt x="3664146" y="881960"/>
                </a:moveTo>
                <a:lnTo>
                  <a:pt x="3654647" y="874485"/>
                </a:lnTo>
                <a:lnTo>
                  <a:pt x="3637823" y="872750"/>
                </a:lnTo>
                <a:lnTo>
                  <a:pt x="3628684" y="881467"/>
                </a:lnTo>
                <a:lnTo>
                  <a:pt x="3625544" y="897073"/>
                </a:lnTo>
                <a:lnTo>
                  <a:pt x="3633172" y="908470"/>
                </a:lnTo>
                <a:lnTo>
                  <a:pt x="3646170" y="912876"/>
                </a:lnTo>
                <a:lnTo>
                  <a:pt x="3646643" y="912870"/>
                </a:lnTo>
                <a:lnTo>
                  <a:pt x="3656731" y="909516"/>
                </a:lnTo>
                <a:lnTo>
                  <a:pt x="3663237" y="899460"/>
                </a:lnTo>
                <a:lnTo>
                  <a:pt x="3664146" y="881960"/>
                </a:lnTo>
                <a:close/>
              </a:path>
              <a:path w="3689984" h="913129">
                <a:moveTo>
                  <a:pt x="3580326" y="881960"/>
                </a:moveTo>
                <a:lnTo>
                  <a:pt x="3570827" y="874485"/>
                </a:lnTo>
                <a:lnTo>
                  <a:pt x="3554003" y="872750"/>
                </a:lnTo>
                <a:lnTo>
                  <a:pt x="3544864" y="881467"/>
                </a:lnTo>
                <a:lnTo>
                  <a:pt x="3541724" y="897073"/>
                </a:lnTo>
                <a:lnTo>
                  <a:pt x="3549352" y="908470"/>
                </a:lnTo>
                <a:lnTo>
                  <a:pt x="3562350" y="912876"/>
                </a:lnTo>
                <a:lnTo>
                  <a:pt x="3562823" y="912870"/>
                </a:lnTo>
                <a:lnTo>
                  <a:pt x="3572911" y="909516"/>
                </a:lnTo>
                <a:lnTo>
                  <a:pt x="3579417" y="899460"/>
                </a:lnTo>
                <a:lnTo>
                  <a:pt x="3580326" y="881960"/>
                </a:lnTo>
                <a:close/>
              </a:path>
              <a:path w="3689984" h="913129">
                <a:moveTo>
                  <a:pt x="3496421" y="881836"/>
                </a:moveTo>
                <a:lnTo>
                  <a:pt x="3486838" y="874451"/>
                </a:lnTo>
                <a:lnTo>
                  <a:pt x="3469879" y="872741"/>
                </a:lnTo>
                <a:lnTo>
                  <a:pt x="3460840" y="881456"/>
                </a:lnTo>
                <a:lnTo>
                  <a:pt x="3457856" y="897073"/>
                </a:lnTo>
                <a:lnTo>
                  <a:pt x="3465209" y="908470"/>
                </a:lnTo>
                <a:lnTo>
                  <a:pt x="3478529" y="912876"/>
                </a:lnTo>
                <a:lnTo>
                  <a:pt x="3479133" y="912867"/>
                </a:lnTo>
                <a:lnTo>
                  <a:pt x="3489155" y="909460"/>
                </a:lnTo>
                <a:lnTo>
                  <a:pt x="3495587" y="899370"/>
                </a:lnTo>
                <a:lnTo>
                  <a:pt x="3496421" y="881836"/>
                </a:lnTo>
                <a:close/>
              </a:path>
              <a:path w="3689984" h="913129">
                <a:moveTo>
                  <a:pt x="3412601" y="881836"/>
                </a:moveTo>
                <a:lnTo>
                  <a:pt x="3403018" y="874451"/>
                </a:lnTo>
                <a:lnTo>
                  <a:pt x="3386059" y="872741"/>
                </a:lnTo>
                <a:lnTo>
                  <a:pt x="3377020" y="881456"/>
                </a:lnTo>
                <a:lnTo>
                  <a:pt x="3374036" y="897073"/>
                </a:lnTo>
                <a:lnTo>
                  <a:pt x="3381389" y="908470"/>
                </a:lnTo>
                <a:lnTo>
                  <a:pt x="3394710" y="912876"/>
                </a:lnTo>
                <a:lnTo>
                  <a:pt x="3395313" y="912867"/>
                </a:lnTo>
                <a:lnTo>
                  <a:pt x="3405335" y="909460"/>
                </a:lnTo>
                <a:lnTo>
                  <a:pt x="3411767" y="899370"/>
                </a:lnTo>
                <a:lnTo>
                  <a:pt x="3412601" y="881836"/>
                </a:lnTo>
                <a:close/>
              </a:path>
              <a:path w="3689984" h="913129">
                <a:moveTo>
                  <a:pt x="3331035" y="887308"/>
                </a:moveTo>
                <a:lnTo>
                  <a:pt x="3323980" y="875622"/>
                </a:lnTo>
                <a:lnTo>
                  <a:pt x="3310890" y="870966"/>
                </a:lnTo>
                <a:lnTo>
                  <a:pt x="3302556" y="872452"/>
                </a:lnTo>
                <a:lnTo>
                  <a:pt x="3293314" y="880988"/>
                </a:lnTo>
                <a:lnTo>
                  <a:pt x="3290095" y="896566"/>
                </a:lnTo>
                <a:lnTo>
                  <a:pt x="3297234" y="908319"/>
                </a:lnTo>
                <a:lnTo>
                  <a:pt x="3310128" y="912876"/>
                </a:lnTo>
                <a:lnTo>
                  <a:pt x="3310890" y="912876"/>
                </a:lnTo>
                <a:lnTo>
                  <a:pt x="3318395" y="911418"/>
                </a:lnTo>
                <a:lnTo>
                  <a:pt x="3327710" y="902897"/>
                </a:lnTo>
                <a:lnTo>
                  <a:pt x="3331035" y="887308"/>
                </a:lnTo>
                <a:close/>
              </a:path>
              <a:path w="3689984" h="913129">
                <a:moveTo>
                  <a:pt x="3245110" y="882053"/>
                </a:moveTo>
                <a:lnTo>
                  <a:pt x="3235620" y="874429"/>
                </a:lnTo>
                <a:lnTo>
                  <a:pt x="3218736" y="872452"/>
                </a:lnTo>
                <a:lnTo>
                  <a:pt x="3209494" y="880988"/>
                </a:lnTo>
                <a:lnTo>
                  <a:pt x="3206275" y="896566"/>
                </a:lnTo>
                <a:lnTo>
                  <a:pt x="3213414" y="908319"/>
                </a:lnTo>
                <a:lnTo>
                  <a:pt x="3226308" y="912876"/>
                </a:lnTo>
                <a:lnTo>
                  <a:pt x="3227132" y="912861"/>
                </a:lnTo>
                <a:lnTo>
                  <a:pt x="3237577" y="909401"/>
                </a:lnTo>
                <a:lnTo>
                  <a:pt x="3244166" y="899366"/>
                </a:lnTo>
                <a:lnTo>
                  <a:pt x="3245110" y="882053"/>
                </a:lnTo>
                <a:close/>
              </a:path>
              <a:path w="3689984" h="913129">
                <a:moveTo>
                  <a:pt x="3161290" y="882053"/>
                </a:moveTo>
                <a:lnTo>
                  <a:pt x="3151800" y="874429"/>
                </a:lnTo>
                <a:lnTo>
                  <a:pt x="3134916" y="872452"/>
                </a:lnTo>
                <a:lnTo>
                  <a:pt x="3125674" y="880988"/>
                </a:lnTo>
                <a:lnTo>
                  <a:pt x="3122455" y="896566"/>
                </a:lnTo>
                <a:lnTo>
                  <a:pt x="3129594" y="908319"/>
                </a:lnTo>
                <a:lnTo>
                  <a:pt x="3142488" y="912876"/>
                </a:lnTo>
                <a:lnTo>
                  <a:pt x="3143312" y="912861"/>
                </a:lnTo>
                <a:lnTo>
                  <a:pt x="3153757" y="909401"/>
                </a:lnTo>
                <a:lnTo>
                  <a:pt x="3160346" y="899366"/>
                </a:lnTo>
                <a:lnTo>
                  <a:pt x="3161290" y="882053"/>
                </a:lnTo>
                <a:close/>
              </a:path>
              <a:path w="3689984" h="913129">
                <a:moveTo>
                  <a:pt x="3077324" y="882053"/>
                </a:moveTo>
                <a:lnTo>
                  <a:pt x="3067642" y="874429"/>
                </a:lnTo>
                <a:lnTo>
                  <a:pt x="3051096" y="872452"/>
                </a:lnTo>
                <a:lnTo>
                  <a:pt x="3041854" y="880988"/>
                </a:lnTo>
                <a:lnTo>
                  <a:pt x="3038635" y="896566"/>
                </a:lnTo>
                <a:lnTo>
                  <a:pt x="3045774" y="908319"/>
                </a:lnTo>
                <a:lnTo>
                  <a:pt x="3058668" y="912876"/>
                </a:lnTo>
                <a:lnTo>
                  <a:pt x="3059519" y="912858"/>
                </a:lnTo>
                <a:lnTo>
                  <a:pt x="3069633" y="909371"/>
                </a:lnTo>
                <a:lnTo>
                  <a:pt x="3076328" y="899335"/>
                </a:lnTo>
                <a:lnTo>
                  <a:pt x="3077324" y="882053"/>
                </a:lnTo>
                <a:close/>
              </a:path>
              <a:path w="3689984" h="913129">
                <a:moveTo>
                  <a:pt x="2993504" y="882053"/>
                </a:moveTo>
                <a:lnTo>
                  <a:pt x="2983822" y="874429"/>
                </a:lnTo>
                <a:lnTo>
                  <a:pt x="2967276" y="872452"/>
                </a:lnTo>
                <a:lnTo>
                  <a:pt x="2958034" y="880988"/>
                </a:lnTo>
                <a:lnTo>
                  <a:pt x="2954815" y="896566"/>
                </a:lnTo>
                <a:lnTo>
                  <a:pt x="2961954" y="908319"/>
                </a:lnTo>
                <a:lnTo>
                  <a:pt x="2974848" y="912876"/>
                </a:lnTo>
                <a:lnTo>
                  <a:pt x="2975699" y="912858"/>
                </a:lnTo>
                <a:lnTo>
                  <a:pt x="2985813" y="909371"/>
                </a:lnTo>
                <a:lnTo>
                  <a:pt x="2992508" y="899335"/>
                </a:lnTo>
                <a:lnTo>
                  <a:pt x="2993504" y="882053"/>
                </a:lnTo>
                <a:close/>
              </a:path>
              <a:path w="3689984" h="913129">
                <a:moveTo>
                  <a:pt x="2909684" y="882053"/>
                </a:moveTo>
                <a:lnTo>
                  <a:pt x="2900002" y="874429"/>
                </a:lnTo>
                <a:lnTo>
                  <a:pt x="2883456" y="872452"/>
                </a:lnTo>
                <a:lnTo>
                  <a:pt x="2874214" y="880988"/>
                </a:lnTo>
                <a:lnTo>
                  <a:pt x="2870995" y="896566"/>
                </a:lnTo>
                <a:lnTo>
                  <a:pt x="2878134" y="908319"/>
                </a:lnTo>
                <a:lnTo>
                  <a:pt x="2891028" y="912876"/>
                </a:lnTo>
                <a:lnTo>
                  <a:pt x="2891879" y="912858"/>
                </a:lnTo>
                <a:lnTo>
                  <a:pt x="2901993" y="909371"/>
                </a:lnTo>
                <a:lnTo>
                  <a:pt x="2908688" y="899335"/>
                </a:lnTo>
                <a:lnTo>
                  <a:pt x="2909684" y="882053"/>
                </a:lnTo>
                <a:close/>
              </a:path>
              <a:path w="3689984" h="913129">
                <a:moveTo>
                  <a:pt x="2825568" y="881648"/>
                </a:moveTo>
                <a:lnTo>
                  <a:pt x="2815677" y="874405"/>
                </a:lnTo>
                <a:lnTo>
                  <a:pt x="2798861" y="872750"/>
                </a:lnTo>
                <a:lnTo>
                  <a:pt x="2789722" y="881467"/>
                </a:lnTo>
                <a:lnTo>
                  <a:pt x="2786582" y="897073"/>
                </a:lnTo>
                <a:lnTo>
                  <a:pt x="2794210" y="908470"/>
                </a:lnTo>
                <a:lnTo>
                  <a:pt x="2807208" y="912876"/>
                </a:lnTo>
                <a:lnTo>
                  <a:pt x="2808479" y="912837"/>
                </a:lnTo>
                <a:lnTo>
                  <a:pt x="2818381" y="909182"/>
                </a:lnTo>
                <a:lnTo>
                  <a:pt x="2824828" y="899036"/>
                </a:lnTo>
                <a:lnTo>
                  <a:pt x="2825568" y="881648"/>
                </a:lnTo>
                <a:close/>
              </a:path>
              <a:path w="3689984" h="913129">
                <a:moveTo>
                  <a:pt x="2741364" y="881960"/>
                </a:moveTo>
                <a:lnTo>
                  <a:pt x="2731865" y="874485"/>
                </a:lnTo>
                <a:lnTo>
                  <a:pt x="2715041" y="872750"/>
                </a:lnTo>
                <a:lnTo>
                  <a:pt x="2705902" y="881467"/>
                </a:lnTo>
                <a:lnTo>
                  <a:pt x="2702762" y="897073"/>
                </a:lnTo>
                <a:lnTo>
                  <a:pt x="2710390" y="908470"/>
                </a:lnTo>
                <a:lnTo>
                  <a:pt x="2723388" y="912876"/>
                </a:lnTo>
                <a:lnTo>
                  <a:pt x="2723861" y="912870"/>
                </a:lnTo>
                <a:lnTo>
                  <a:pt x="2733949" y="909516"/>
                </a:lnTo>
                <a:lnTo>
                  <a:pt x="2740455" y="899460"/>
                </a:lnTo>
                <a:lnTo>
                  <a:pt x="2741364" y="881960"/>
                </a:lnTo>
                <a:close/>
              </a:path>
              <a:path w="3689984" h="913129">
                <a:moveTo>
                  <a:pt x="2657544" y="881960"/>
                </a:moveTo>
                <a:lnTo>
                  <a:pt x="2648045" y="874485"/>
                </a:lnTo>
                <a:lnTo>
                  <a:pt x="2631221" y="872750"/>
                </a:lnTo>
                <a:lnTo>
                  <a:pt x="2622082" y="881467"/>
                </a:lnTo>
                <a:lnTo>
                  <a:pt x="2618942" y="897073"/>
                </a:lnTo>
                <a:lnTo>
                  <a:pt x="2626570" y="908470"/>
                </a:lnTo>
                <a:lnTo>
                  <a:pt x="2639568" y="912876"/>
                </a:lnTo>
                <a:lnTo>
                  <a:pt x="2640041" y="912870"/>
                </a:lnTo>
                <a:lnTo>
                  <a:pt x="2650129" y="909516"/>
                </a:lnTo>
                <a:lnTo>
                  <a:pt x="2656635" y="899460"/>
                </a:lnTo>
                <a:lnTo>
                  <a:pt x="2657544" y="881960"/>
                </a:lnTo>
                <a:close/>
              </a:path>
              <a:path w="3689984" h="913129">
                <a:moveTo>
                  <a:pt x="2573724" y="881960"/>
                </a:moveTo>
                <a:lnTo>
                  <a:pt x="2564225" y="874485"/>
                </a:lnTo>
                <a:lnTo>
                  <a:pt x="2547401" y="872750"/>
                </a:lnTo>
                <a:lnTo>
                  <a:pt x="2538262" y="881467"/>
                </a:lnTo>
                <a:lnTo>
                  <a:pt x="2535122" y="897073"/>
                </a:lnTo>
                <a:lnTo>
                  <a:pt x="2542750" y="908470"/>
                </a:lnTo>
                <a:lnTo>
                  <a:pt x="2555748" y="912876"/>
                </a:lnTo>
                <a:lnTo>
                  <a:pt x="2556221" y="912870"/>
                </a:lnTo>
                <a:lnTo>
                  <a:pt x="2566309" y="909516"/>
                </a:lnTo>
                <a:lnTo>
                  <a:pt x="2572815" y="899460"/>
                </a:lnTo>
                <a:lnTo>
                  <a:pt x="2573724" y="881960"/>
                </a:lnTo>
                <a:close/>
              </a:path>
              <a:path w="3689984" h="913129">
                <a:moveTo>
                  <a:pt x="2489819" y="881836"/>
                </a:moveTo>
                <a:lnTo>
                  <a:pt x="2480236" y="874451"/>
                </a:lnTo>
                <a:lnTo>
                  <a:pt x="2463277" y="872741"/>
                </a:lnTo>
                <a:lnTo>
                  <a:pt x="2454238" y="881456"/>
                </a:lnTo>
                <a:lnTo>
                  <a:pt x="2451254" y="897073"/>
                </a:lnTo>
                <a:lnTo>
                  <a:pt x="2458607" y="908470"/>
                </a:lnTo>
                <a:lnTo>
                  <a:pt x="2471928" y="912876"/>
                </a:lnTo>
                <a:lnTo>
                  <a:pt x="2472531" y="912867"/>
                </a:lnTo>
                <a:lnTo>
                  <a:pt x="2482553" y="909460"/>
                </a:lnTo>
                <a:lnTo>
                  <a:pt x="2488985" y="899370"/>
                </a:lnTo>
                <a:lnTo>
                  <a:pt x="2489819" y="881836"/>
                </a:lnTo>
                <a:close/>
              </a:path>
              <a:path w="3689984" h="913129">
                <a:moveTo>
                  <a:pt x="2405999" y="881836"/>
                </a:moveTo>
                <a:lnTo>
                  <a:pt x="2396416" y="874451"/>
                </a:lnTo>
                <a:lnTo>
                  <a:pt x="2379457" y="872741"/>
                </a:lnTo>
                <a:lnTo>
                  <a:pt x="2370418" y="881456"/>
                </a:lnTo>
                <a:lnTo>
                  <a:pt x="2367434" y="897073"/>
                </a:lnTo>
                <a:lnTo>
                  <a:pt x="2374787" y="908470"/>
                </a:lnTo>
                <a:lnTo>
                  <a:pt x="2388108" y="912876"/>
                </a:lnTo>
                <a:lnTo>
                  <a:pt x="2388711" y="912867"/>
                </a:lnTo>
                <a:lnTo>
                  <a:pt x="2398733" y="909460"/>
                </a:lnTo>
                <a:lnTo>
                  <a:pt x="2405165" y="899370"/>
                </a:lnTo>
                <a:lnTo>
                  <a:pt x="2405999" y="881836"/>
                </a:lnTo>
                <a:close/>
              </a:path>
              <a:path w="3689984" h="913129">
                <a:moveTo>
                  <a:pt x="2324433" y="887308"/>
                </a:moveTo>
                <a:lnTo>
                  <a:pt x="2317378" y="875622"/>
                </a:lnTo>
                <a:lnTo>
                  <a:pt x="2304288" y="870966"/>
                </a:lnTo>
                <a:lnTo>
                  <a:pt x="2295954" y="872452"/>
                </a:lnTo>
                <a:lnTo>
                  <a:pt x="2286712" y="880988"/>
                </a:lnTo>
                <a:lnTo>
                  <a:pt x="2283493" y="896566"/>
                </a:lnTo>
                <a:lnTo>
                  <a:pt x="2290632" y="908319"/>
                </a:lnTo>
                <a:lnTo>
                  <a:pt x="2303526" y="912876"/>
                </a:lnTo>
                <a:lnTo>
                  <a:pt x="2304288" y="912876"/>
                </a:lnTo>
                <a:lnTo>
                  <a:pt x="2311793" y="911418"/>
                </a:lnTo>
                <a:lnTo>
                  <a:pt x="2321108" y="902897"/>
                </a:lnTo>
                <a:lnTo>
                  <a:pt x="2324433" y="887308"/>
                </a:lnTo>
                <a:close/>
              </a:path>
              <a:path w="3689984" h="913129">
                <a:moveTo>
                  <a:pt x="2238508" y="882053"/>
                </a:moveTo>
                <a:lnTo>
                  <a:pt x="2229018" y="874429"/>
                </a:lnTo>
                <a:lnTo>
                  <a:pt x="2212134" y="872452"/>
                </a:lnTo>
                <a:lnTo>
                  <a:pt x="2202892" y="880988"/>
                </a:lnTo>
                <a:lnTo>
                  <a:pt x="2199673" y="896566"/>
                </a:lnTo>
                <a:lnTo>
                  <a:pt x="2206812" y="908319"/>
                </a:lnTo>
                <a:lnTo>
                  <a:pt x="2219706" y="912876"/>
                </a:lnTo>
                <a:lnTo>
                  <a:pt x="2220530" y="912861"/>
                </a:lnTo>
                <a:lnTo>
                  <a:pt x="2230975" y="909401"/>
                </a:lnTo>
                <a:lnTo>
                  <a:pt x="2237564" y="899366"/>
                </a:lnTo>
                <a:lnTo>
                  <a:pt x="2238508" y="882053"/>
                </a:lnTo>
                <a:close/>
              </a:path>
              <a:path w="3689984" h="913129">
                <a:moveTo>
                  <a:pt x="2154688" y="882053"/>
                </a:moveTo>
                <a:lnTo>
                  <a:pt x="2145198" y="874429"/>
                </a:lnTo>
                <a:lnTo>
                  <a:pt x="2128314" y="872452"/>
                </a:lnTo>
                <a:lnTo>
                  <a:pt x="2119072" y="880988"/>
                </a:lnTo>
                <a:lnTo>
                  <a:pt x="2115853" y="896566"/>
                </a:lnTo>
                <a:lnTo>
                  <a:pt x="2122992" y="908319"/>
                </a:lnTo>
                <a:lnTo>
                  <a:pt x="2135886" y="912876"/>
                </a:lnTo>
                <a:lnTo>
                  <a:pt x="2136710" y="912861"/>
                </a:lnTo>
                <a:lnTo>
                  <a:pt x="2147155" y="909401"/>
                </a:lnTo>
                <a:lnTo>
                  <a:pt x="2153744" y="899366"/>
                </a:lnTo>
                <a:lnTo>
                  <a:pt x="2154688" y="882053"/>
                </a:lnTo>
                <a:close/>
              </a:path>
              <a:path w="3689984" h="913129">
                <a:moveTo>
                  <a:pt x="2070722" y="882053"/>
                </a:moveTo>
                <a:lnTo>
                  <a:pt x="2061040" y="874429"/>
                </a:lnTo>
                <a:lnTo>
                  <a:pt x="2044494" y="872452"/>
                </a:lnTo>
                <a:lnTo>
                  <a:pt x="2035252" y="880988"/>
                </a:lnTo>
                <a:lnTo>
                  <a:pt x="2032033" y="896566"/>
                </a:lnTo>
                <a:lnTo>
                  <a:pt x="2039172" y="908319"/>
                </a:lnTo>
                <a:lnTo>
                  <a:pt x="2052066" y="912876"/>
                </a:lnTo>
                <a:lnTo>
                  <a:pt x="2052917" y="912858"/>
                </a:lnTo>
                <a:lnTo>
                  <a:pt x="2063031" y="909371"/>
                </a:lnTo>
                <a:lnTo>
                  <a:pt x="2069726" y="899335"/>
                </a:lnTo>
                <a:lnTo>
                  <a:pt x="2070722" y="882053"/>
                </a:lnTo>
                <a:close/>
              </a:path>
              <a:path w="3689984" h="913129">
                <a:moveTo>
                  <a:pt x="1986902" y="882053"/>
                </a:moveTo>
                <a:lnTo>
                  <a:pt x="1977220" y="874429"/>
                </a:lnTo>
                <a:lnTo>
                  <a:pt x="1960674" y="872452"/>
                </a:lnTo>
                <a:lnTo>
                  <a:pt x="1951432" y="880988"/>
                </a:lnTo>
                <a:lnTo>
                  <a:pt x="1948213" y="896566"/>
                </a:lnTo>
                <a:lnTo>
                  <a:pt x="1955352" y="908319"/>
                </a:lnTo>
                <a:lnTo>
                  <a:pt x="1968245" y="912876"/>
                </a:lnTo>
                <a:lnTo>
                  <a:pt x="1969097" y="912858"/>
                </a:lnTo>
                <a:lnTo>
                  <a:pt x="1979211" y="909371"/>
                </a:lnTo>
                <a:lnTo>
                  <a:pt x="1985906" y="899335"/>
                </a:lnTo>
                <a:lnTo>
                  <a:pt x="1986902" y="882053"/>
                </a:lnTo>
                <a:close/>
              </a:path>
              <a:path w="3689984" h="913129">
                <a:moveTo>
                  <a:pt x="1903082" y="882053"/>
                </a:moveTo>
                <a:lnTo>
                  <a:pt x="1893400" y="874429"/>
                </a:lnTo>
                <a:lnTo>
                  <a:pt x="1876854" y="872452"/>
                </a:lnTo>
                <a:lnTo>
                  <a:pt x="1867612" y="880988"/>
                </a:lnTo>
                <a:lnTo>
                  <a:pt x="1864393" y="896566"/>
                </a:lnTo>
                <a:lnTo>
                  <a:pt x="1871532" y="908319"/>
                </a:lnTo>
                <a:lnTo>
                  <a:pt x="1884426" y="912876"/>
                </a:lnTo>
                <a:lnTo>
                  <a:pt x="1885277" y="912858"/>
                </a:lnTo>
                <a:lnTo>
                  <a:pt x="1895391" y="909371"/>
                </a:lnTo>
                <a:lnTo>
                  <a:pt x="1902086" y="899335"/>
                </a:lnTo>
                <a:lnTo>
                  <a:pt x="1903082" y="882053"/>
                </a:lnTo>
                <a:close/>
              </a:path>
              <a:path w="3689984" h="913129">
                <a:moveTo>
                  <a:pt x="1818966" y="881648"/>
                </a:moveTo>
                <a:lnTo>
                  <a:pt x="1809075" y="874405"/>
                </a:lnTo>
                <a:lnTo>
                  <a:pt x="1792259" y="872750"/>
                </a:lnTo>
                <a:lnTo>
                  <a:pt x="1783120" y="881467"/>
                </a:lnTo>
                <a:lnTo>
                  <a:pt x="1779980" y="897073"/>
                </a:lnTo>
                <a:lnTo>
                  <a:pt x="1787608" y="908470"/>
                </a:lnTo>
                <a:lnTo>
                  <a:pt x="1800606" y="912876"/>
                </a:lnTo>
                <a:lnTo>
                  <a:pt x="1801877" y="912837"/>
                </a:lnTo>
                <a:lnTo>
                  <a:pt x="1811779" y="909182"/>
                </a:lnTo>
                <a:lnTo>
                  <a:pt x="1818226" y="899036"/>
                </a:lnTo>
                <a:lnTo>
                  <a:pt x="1818966" y="881648"/>
                </a:lnTo>
                <a:close/>
              </a:path>
              <a:path w="3689984" h="913129">
                <a:moveTo>
                  <a:pt x="1734762" y="881960"/>
                </a:moveTo>
                <a:lnTo>
                  <a:pt x="1725263" y="874485"/>
                </a:lnTo>
                <a:lnTo>
                  <a:pt x="1708439" y="872750"/>
                </a:lnTo>
                <a:lnTo>
                  <a:pt x="1699300" y="881467"/>
                </a:lnTo>
                <a:lnTo>
                  <a:pt x="1696160" y="897073"/>
                </a:lnTo>
                <a:lnTo>
                  <a:pt x="1703788" y="908470"/>
                </a:lnTo>
                <a:lnTo>
                  <a:pt x="1716786" y="912876"/>
                </a:lnTo>
                <a:lnTo>
                  <a:pt x="1717259" y="912870"/>
                </a:lnTo>
                <a:lnTo>
                  <a:pt x="1727347" y="909516"/>
                </a:lnTo>
                <a:lnTo>
                  <a:pt x="1733853" y="899460"/>
                </a:lnTo>
                <a:lnTo>
                  <a:pt x="1734762" y="881960"/>
                </a:lnTo>
                <a:close/>
              </a:path>
              <a:path w="3689984" h="913129">
                <a:moveTo>
                  <a:pt x="1650942" y="881960"/>
                </a:moveTo>
                <a:lnTo>
                  <a:pt x="1641443" y="874485"/>
                </a:lnTo>
                <a:lnTo>
                  <a:pt x="1624619" y="872750"/>
                </a:lnTo>
                <a:lnTo>
                  <a:pt x="1615480" y="881467"/>
                </a:lnTo>
                <a:lnTo>
                  <a:pt x="1612340" y="897073"/>
                </a:lnTo>
                <a:lnTo>
                  <a:pt x="1619968" y="908470"/>
                </a:lnTo>
                <a:lnTo>
                  <a:pt x="1632966" y="912876"/>
                </a:lnTo>
                <a:lnTo>
                  <a:pt x="1633439" y="912870"/>
                </a:lnTo>
                <a:lnTo>
                  <a:pt x="1643527" y="909516"/>
                </a:lnTo>
                <a:lnTo>
                  <a:pt x="1650033" y="899460"/>
                </a:lnTo>
                <a:lnTo>
                  <a:pt x="1650942" y="881960"/>
                </a:lnTo>
                <a:close/>
              </a:path>
              <a:path w="3689984" h="913129">
                <a:moveTo>
                  <a:pt x="1567122" y="881960"/>
                </a:moveTo>
                <a:lnTo>
                  <a:pt x="1557623" y="874485"/>
                </a:lnTo>
                <a:lnTo>
                  <a:pt x="1540799" y="872750"/>
                </a:lnTo>
                <a:lnTo>
                  <a:pt x="1531660" y="881467"/>
                </a:lnTo>
                <a:lnTo>
                  <a:pt x="1528520" y="897073"/>
                </a:lnTo>
                <a:lnTo>
                  <a:pt x="1536148" y="908470"/>
                </a:lnTo>
                <a:lnTo>
                  <a:pt x="1549146" y="912876"/>
                </a:lnTo>
                <a:lnTo>
                  <a:pt x="1549619" y="912870"/>
                </a:lnTo>
                <a:lnTo>
                  <a:pt x="1559707" y="909516"/>
                </a:lnTo>
                <a:lnTo>
                  <a:pt x="1566213" y="899460"/>
                </a:lnTo>
                <a:lnTo>
                  <a:pt x="1567122" y="881960"/>
                </a:lnTo>
                <a:close/>
              </a:path>
              <a:path w="3689984" h="913129">
                <a:moveTo>
                  <a:pt x="1483217" y="881836"/>
                </a:moveTo>
                <a:lnTo>
                  <a:pt x="1473634" y="874451"/>
                </a:lnTo>
                <a:lnTo>
                  <a:pt x="1456675" y="872741"/>
                </a:lnTo>
                <a:lnTo>
                  <a:pt x="1447636" y="881456"/>
                </a:lnTo>
                <a:lnTo>
                  <a:pt x="1444652" y="897073"/>
                </a:lnTo>
                <a:lnTo>
                  <a:pt x="1452005" y="908470"/>
                </a:lnTo>
                <a:lnTo>
                  <a:pt x="1465326" y="912876"/>
                </a:lnTo>
                <a:lnTo>
                  <a:pt x="1465929" y="912867"/>
                </a:lnTo>
                <a:lnTo>
                  <a:pt x="1475951" y="909460"/>
                </a:lnTo>
                <a:lnTo>
                  <a:pt x="1482383" y="899370"/>
                </a:lnTo>
                <a:lnTo>
                  <a:pt x="1483217" y="881836"/>
                </a:lnTo>
                <a:close/>
              </a:path>
              <a:path w="3689984" h="913129">
                <a:moveTo>
                  <a:pt x="1399397" y="881836"/>
                </a:moveTo>
                <a:lnTo>
                  <a:pt x="1389814" y="874451"/>
                </a:lnTo>
                <a:lnTo>
                  <a:pt x="1372855" y="872741"/>
                </a:lnTo>
                <a:lnTo>
                  <a:pt x="1363816" y="881456"/>
                </a:lnTo>
                <a:lnTo>
                  <a:pt x="1360832" y="897073"/>
                </a:lnTo>
                <a:lnTo>
                  <a:pt x="1368185" y="908470"/>
                </a:lnTo>
                <a:lnTo>
                  <a:pt x="1381506" y="912876"/>
                </a:lnTo>
                <a:lnTo>
                  <a:pt x="1382109" y="912867"/>
                </a:lnTo>
                <a:lnTo>
                  <a:pt x="1392131" y="909460"/>
                </a:lnTo>
                <a:lnTo>
                  <a:pt x="1398563" y="899370"/>
                </a:lnTo>
                <a:lnTo>
                  <a:pt x="1399397" y="881836"/>
                </a:lnTo>
                <a:close/>
              </a:path>
              <a:path w="3689984" h="913129">
                <a:moveTo>
                  <a:pt x="1317831" y="887308"/>
                </a:moveTo>
                <a:lnTo>
                  <a:pt x="1310776" y="875622"/>
                </a:lnTo>
                <a:lnTo>
                  <a:pt x="1297686" y="870966"/>
                </a:lnTo>
                <a:lnTo>
                  <a:pt x="1289352" y="872452"/>
                </a:lnTo>
                <a:lnTo>
                  <a:pt x="1280110" y="880988"/>
                </a:lnTo>
                <a:lnTo>
                  <a:pt x="1276891" y="896566"/>
                </a:lnTo>
                <a:lnTo>
                  <a:pt x="1284030" y="908319"/>
                </a:lnTo>
                <a:lnTo>
                  <a:pt x="1296924" y="912876"/>
                </a:lnTo>
                <a:lnTo>
                  <a:pt x="1297686" y="912876"/>
                </a:lnTo>
                <a:lnTo>
                  <a:pt x="1305191" y="911418"/>
                </a:lnTo>
                <a:lnTo>
                  <a:pt x="1314506" y="902897"/>
                </a:lnTo>
                <a:lnTo>
                  <a:pt x="1317831" y="887308"/>
                </a:lnTo>
                <a:close/>
              </a:path>
              <a:path w="3689984" h="913129">
                <a:moveTo>
                  <a:pt x="1231906" y="882053"/>
                </a:moveTo>
                <a:lnTo>
                  <a:pt x="1222416" y="874429"/>
                </a:lnTo>
                <a:lnTo>
                  <a:pt x="1205532" y="872452"/>
                </a:lnTo>
                <a:lnTo>
                  <a:pt x="1196290" y="880988"/>
                </a:lnTo>
                <a:lnTo>
                  <a:pt x="1193071" y="896566"/>
                </a:lnTo>
                <a:lnTo>
                  <a:pt x="1200210" y="908319"/>
                </a:lnTo>
                <a:lnTo>
                  <a:pt x="1213104" y="912876"/>
                </a:lnTo>
                <a:lnTo>
                  <a:pt x="1213928" y="912861"/>
                </a:lnTo>
                <a:lnTo>
                  <a:pt x="1224373" y="909401"/>
                </a:lnTo>
                <a:lnTo>
                  <a:pt x="1230962" y="899366"/>
                </a:lnTo>
                <a:lnTo>
                  <a:pt x="1231906" y="882053"/>
                </a:lnTo>
                <a:close/>
              </a:path>
              <a:path w="3689984" h="913129">
                <a:moveTo>
                  <a:pt x="1148086" y="882053"/>
                </a:moveTo>
                <a:lnTo>
                  <a:pt x="1138596" y="874429"/>
                </a:lnTo>
                <a:lnTo>
                  <a:pt x="1121712" y="872452"/>
                </a:lnTo>
                <a:lnTo>
                  <a:pt x="1112470" y="880988"/>
                </a:lnTo>
                <a:lnTo>
                  <a:pt x="1109251" y="896566"/>
                </a:lnTo>
                <a:lnTo>
                  <a:pt x="1116390" y="908319"/>
                </a:lnTo>
                <a:lnTo>
                  <a:pt x="1129284" y="912876"/>
                </a:lnTo>
                <a:lnTo>
                  <a:pt x="1130108" y="912861"/>
                </a:lnTo>
                <a:lnTo>
                  <a:pt x="1140553" y="909401"/>
                </a:lnTo>
                <a:lnTo>
                  <a:pt x="1147142" y="899366"/>
                </a:lnTo>
                <a:lnTo>
                  <a:pt x="1148086" y="882053"/>
                </a:lnTo>
                <a:close/>
              </a:path>
              <a:path w="3689984" h="913129">
                <a:moveTo>
                  <a:pt x="1064120" y="882053"/>
                </a:moveTo>
                <a:lnTo>
                  <a:pt x="1054438" y="874429"/>
                </a:lnTo>
                <a:lnTo>
                  <a:pt x="1037892" y="872452"/>
                </a:lnTo>
                <a:lnTo>
                  <a:pt x="1028650" y="880988"/>
                </a:lnTo>
                <a:lnTo>
                  <a:pt x="1025431" y="896566"/>
                </a:lnTo>
                <a:lnTo>
                  <a:pt x="1032570" y="908319"/>
                </a:lnTo>
                <a:lnTo>
                  <a:pt x="1045463" y="912876"/>
                </a:lnTo>
                <a:lnTo>
                  <a:pt x="1046315" y="912858"/>
                </a:lnTo>
                <a:lnTo>
                  <a:pt x="1056429" y="909371"/>
                </a:lnTo>
                <a:lnTo>
                  <a:pt x="1063124" y="899335"/>
                </a:lnTo>
                <a:lnTo>
                  <a:pt x="1064120" y="882053"/>
                </a:lnTo>
                <a:close/>
              </a:path>
              <a:path w="3689984" h="913129">
                <a:moveTo>
                  <a:pt x="980300" y="882053"/>
                </a:moveTo>
                <a:lnTo>
                  <a:pt x="970618" y="874429"/>
                </a:lnTo>
                <a:lnTo>
                  <a:pt x="954072" y="872452"/>
                </a:lnTo>
                <a:lnTo>
                  <a:pt x="944830" y="880988"/>
                </a:lnTo>
                <a:lnTo>
                  <a:pt x="941611" y="896566"/>
                </a:lnTo>
                <a:lnTo>
                  <a:pt x="948750" y="908319"/>
                </a:lnTo>
                <a:lnTo>
                  <a:pt x="961644" y="912876"/>
                </a:lnTo>
                <a:lnTo>
                  <a:pt x="962495" y="912858"/>
                </a:lnTo>
                <a:lnTo>
                  <a:pt x="972609" y="909371"/>
                </a:lnTo>
                <a:lnTo>
                  <a:pt x="979304" y="899335"/>
                </a:lnTo>
                <a:lnTo>
                  <a:pt x="980300" y="882053"/>
                </a:lnTo>
                <a:close/>
              </a:path>
              <a:path w="3689984" h="913129">
                <a:moveTo>
                  <a:pt x="896480" y="882053"/>
                </a:moveTo>
                <a:lnTo>
                  <a:pt x="886798" y="874429"/>
                </a:lnTo>
                <a:lnTo>
                  <a:pt x="870252" y="872452"/>
                </a:lnTo>
                <a:lnTo>
                  <a:pt x="861010" y="880988"/>
                </a:lnTo>
                <a:lnTo>
                  <a:pt x="857791" y="896566"/>
                </a:lnTo>
                <a:lnTo>
                  <a:pt x="864930" y="908319"/>
                </a:lnTo>
                <a:lnTo>
                  <a:pt x="877824" y="912876"/>
                </a:lnTo>
                <a:lnTo>
                  <a:pt x="878675" y="912858"/>
                </a:lnTo>
                <a:lnTo>
                  <a:pt x="888789" y="909371"/>
                </a:lnTo>
                <a:lnTo>
                  <a:pt x="895484" y="899335"/>
                </a:lnTo>
                <a:lnTo>
                  <a:pt x="896480" y="882053"/>
                </a:lnTo>
                <a:close/>
              </a:path>
              <a:path w="3689984" h="913129">
                <a:moveTo>
                  <a:pt x="812364" y="881648"/>
                </a:moveTo>
                <a:lnTo>
                  <a:pt x="802473" y="874405"/>
                </a:lnTo>
                <a:lnTo>
                  <a:pt x="785657" y="872750"/>
                </a:lnTo>
                <a:lnTo>
                  <a:pt x="776518" y="881467"/>
                </a:lnTo>
                <a:lnTo>
                  <a:pt x="773378" y="897073"/>
                </a:lnTo>
                <a:lnTo>
                  <a:pt x="781006" y="908470"/>
                </a:lnTo>
                <a:lnTo>
                  <a:pt x="794004" y="912876"/>
                </a:lnTo>
                <a:lnTo>
                  <a:pt x="795275" y="912837"/>
                </a:lnTo>
                <a:lnTo>
                  <a:pt x="805177" y="909182"/>
                </a:lnTo>
                <a:lnTo>
                  <a:pt x="811624" y="899036"/>
                </a:lnTo>
                <a:lnTo>
                  <a:pt x="812364" y="881648"/>
                </a:lnTo>
                <a:close/>
              </a:path>
              <a:path w="3689984" h="913129">
                <a:moveTo>
                  <a:pt x="728160" y="881960"/>
                </a:moveTo>
                <a:lnTo>
                  <a:pt x="718661" y="874485"/>
                </a:lnTo>
                <a:lnTo>
                  <a:pt x="701837" y="872750"/>
                </a:lnTo>
                <a:lnTo>
                  <a:pt x="692698" y="881467"/>
                </a:lnTo>
                <a:lnTo>
                  <a:pt x="689558" y="897073"/>
                </a:lnTo>
                <a:lnTo>
                  <a:pt x="697186" y="908470"/>
                </a:lnTo>
                <a:lnTo>
                  <a:pt x="710184" y="912876"/>
                </a:lnTo>
                <a:lnTo>
                  <a:pt x="710657" y="912870"/>
                </a:lnTo>
                <a:lnTo>
                  <a:pt x="720745" y="909516"/>
                </a:lnTo>
                <a:lnTo>
                  <a:pt x="727251" y="899460"/>
                </a:lnTo>
                <a:lnTo>
                  <a:pt x="728160" y="881960"/>
                </a:lnTo>
                <a:close/>
              </a:path>
              <a:path w="3689984" h="913129">
                <a:moveTo>
                  <a:pt x="644340" y="881960"/>
                </a:moveTo>
                <a:lnTo>
                  <a:pt x="634841" y="874485"/>
                </a:lnTo>
                <a:lnTo>
                  <a:pt x="618017" y="872750"/>
                </a:lnTo>
                <a:lnTo>
                  <a:pt x="608878" y="881467"/>
                </a:lnTo>
                <a:lnTo>
                  <a:pt x="605738" y="897073"/>
                </a:lnTo>
                <a:lnTo>
                  <a:pt x="613366" y="908470"/>
                </a:lnTo>
                <a:lnTo>
                  <a:pt x="626364" y="912876"/>
                </a:lnTo>
                <a:lnTo>
                  <a:pt x="626837" y="912870"/>
                </a:lnTo>
                <a:lnTo>
                  <a:pt x="636925" y="909516"/>
                </a:lnTo>
                <a:lnTo>
                  <a:pt x="643431" y="899460"/>
                </a:lnTo>
                <a:lnTo>
                  <a:pt x="644340" y="881960"/>
                </a:lnTo>
                <a:close/>
              </a:path>
              <a:path w="3689984" h="913129">
                <a:moveTo>
                  <a:pt x="560520" y="881960"/>
                </a:moveTo>
                <a:lnTo>
                  <a:pt x="551021" y="874485"/>
                </a:lnTo>
                <a:lnTo>
                  <a:pt x="534197" y="872750"/>
                </a:lnTo>
                <a:lnTo>
                  <a:pt x="525058" y="881467"/>
                </a:lnTo>
                <a:lnTo>
                  <a:pt x="521918" y="897073"/>
                </a:lnTo>
                <a:lnTo>
                  <a:pt x="529546" y="908470"/>
                </a:lnTo>
                <a:lnTo>
                  <a:pt x="542544" y="912876"/>
                </a:lnTo>
                <a:lnTo>
                  <a:pt x="543017" y="912870"/>
                </a:lnTo>
                <a:lnTo>
                  <a:pt x="553105" y="909516"/>
                </a:lnTo>
                <a:lnTo>
                  <a:pt x="559611" y="899460"/>
                </a:lnTo>
                <a:lnTo>
                  <a:pt x="560520" y="881960"/>
                </a:lnTo>
                <a:close/>
              </a:path>
              <a:path w="3689984" h="913129">
                <a:moveTo>
                  <a:pt x="476615" y="881836"/>
                </a:moveTo>
                <a:lnTo>
                  <a:pt x="467032" y="874451"/>
                </a:lnTo>
                <a:lnTo>
                  <a:pt x="450073" y="872741"/>
                </a:lnTo>
                <a:lnTo>
                  <a:pt x="441034" y="881456"/>
                </a:lnTo>
                <a:lnTo>
                  <a:pt x="438050" y="897073"/>
                </a:lnTo>
                <a:lnTo>
                  <a:pt x="445403" y="908470"/>
                </a:lnTo>
                <a:lnTo>
                  <a:pt x="458723" y="912876"/>
                </a:lnTo>
                <a:lnTo>
                  <a:pt x="459327" y="912867"/>
                </a:lnTo>
                <a:lnTo>
                  <a:pt x="469349" y="909460"/>
                </a:lnTo>
                <a:lnTo>
                  <a:pt x="475781" y="899370"/>
                </a:lnTo>
                <a:lnTo>
                  <a:pt x="476615" y="881836"/>
                </a:lnTo>
                <a:close/>
              </a:path>
              <a:path w="3689984" h="913129">
                <a:moveTo>
                  <a:pt x="392795" y="881836"/>
                </a:moveTo>
                <a:lnTo>
                  <a:pt x="383212" y="874451"/>
                </a:lnTo>
                <a:lnTo>
                  <a:pt x="366253" y="872741"/>
                </a:lnTo>
                <a:lnTo>
                  <a:pt x="357214" y="881456"/>
                </a:lnTo>
                <a:lnTo>
                  <a:pt x="354230" y="897073"/>
                </a:lnTo>
                <a:lnTo>
                  <a:pt x="361583" y="908470"/>
                </a:lnTo>
                <a:lnTo>
                  <a:pt x="374904" y="912876"/>
                </a:lnTo>
                <a:lnTo>
                  <a:pt x="375507" y="912867"/>
                </a:lnTo>
                <a:lnTo>
                  <a:pt x="385529" y="909460"/>
                </a:lnTo>
                <a:lnTo>
                  <a:pt x="391961" y="899370"/>
                </a:lnTo>
                <a:lnTo>
                  <a:pt x="392795" y="881836"/>
                </a:lnTo>
                <a:close/>
              </a:path>
              <a:path w="3689984" h="913129">
                <a:moveTo>
                  <a:pt x="311229" y="887308"/>
                </a:moveTo>
                <a:lnTo>
                  <a:pt x="304174" y="875622"/>
                </a:lnTo>
                <a:lnTo>
                  <a:pt x="291084" y="870966"/>
                </a:lnTo>
                <a:lnTo>
                  <a:pt x="282750" y="872452"/>
                </a:lnTo>
                <a:lnTo>
                  <a:pt x="273508" y="880988"/>
                </a:lnTo>
                <a:lnTo>
                  <a:pt x="270289" y="896566"/>
                </a:lnTo>
                <a:lnTo>
                  <a:pt x="277428" y="908319"/>
                </a:lnTo>
                <a:lnTo>
                  <a:pt x="290322" y="912876"/>
                </a:lnTo>
                <a:lnTo>
                  <a:pt x="291084" y="912876"/>
                </a:lnTo>
                <a:lnTo>
                  <a:pt x="298589" y="911418"/>
                </a:lnTo>
                <a:lnTo>
                  <a:pt x="307904" y="902897"/>
                </a:lnTo>
                <a:lnTo>
                  <a:pt x="311229" y="887308"/>
                </a:lnTo>
                <a:close/>
              </a:path>
              <a:path w="3689984" h="913129">
                <a:moveTo>
                  <a:pt x="225304" y="882053"/>
                </a:moveTo>
                <a:lnTo>
                  <a:pt x="215814" y="874429"/>
                </a:lnTo>
                <a:lnTo>
                  <a:pt x="198930" y="872452"/>
                </a:lnTo>
                <a:lnTo>
                  <a:pt x="189688" y="880988"/>
                </a:lnTo>
                <a:lnTo>
                  <a:pt x="186469" y="896566"/>
                </a:lnTo>
                <a:lnTo>
                  <a:pt x="193608" y="908319"/>
                </a:lnTo>
                <a:lnTo>
                  <a:pt x="206502" y="912876"/>
                </a:lnTo>
                <a:lnTo>
                  <a:pt x="207326" y="912861"/>
                </a:lnTo>
                <a:lnTo>
                  <a:pt x="217771" y="909401"/>
                </a:lnTo>
                <a:lnTo>
                  <a:pt x="224360" y="899366"/>
                </a:lnTo>
                <a:lnTo>
                  <a:pt x="225304" y="882053"/>
                </a:lnTo>
                <a:close/>
              </a:path>
              <a:path w="3689984" h="913129">
                <a:moveTo>
                  <a:pt x="141484" y="882053"/>
                </a:moveTo>
                <a:lnTo>
                  <a:pt x="131994" y="874429"/>
                </a:lnTo>
                <a:lnTo>
                  <a:pt x="115110" y="872452"/>
                </a:lnTo>
                <a:lnTo>
                  <a:pt x="105868" y="880988"/>
                </a:lnTo>
                <a:lnTo>
                  <a:pt x="102649" y="896566"/>
                </a:lnTo>
                <a:lnTo>
                  <a:pt x="109788" y="908319"/>
                </a:lnTo>
                <a:lnTo>
                  <a:pt x="122682" y="912876"/>
                </a:lnTo>
                <a:lnTo>
                  <a:pt x="123506" y="912861"/>
                </a:lnTo>
                <a:lnTo>
                  <a:pt x="133951" y="909401"/>
                </a:lnTo>
                <a:lnTo>
                  <a:pt x="140540" y="899366"/>
                </a:lnTo>
                <a:lnTo>
                  <a:pt x="141484" y="882053"/>
                </a:lnTo>
                <a:close/>
              </a:path>
              <a:path w="3689984" h="913129">
                <a:moveTo>
                  <a:pt x="57518" y="882053"/>
                </a:moveTo>
                <a:lnTo>
                  <a:pt x="47836" y="874429"/>
                </a:lnTo>
                <a:lnTo>
                  <a:pt x="31290" y="872452"/>
                </a:lnTo>
                <a:lnTo>
                  <a:pt x="22048" y="880988"/>
                </a:lnTo>
                <a:lnTo>
                  <a:pt x="18829" y="896566"/>
                </a:lnTo>
                <a:lnTo>
                  <a:pt x="25968" y="908319"/>
                </a:lnTo>
                <a:lnTo>
                  <a:pt x="38862" y="912876"/>
                </a:lnTo>
                <a:lnTo>
                  <a:pt x="39713" y="912858"/>
                </a:lnTo>
                <a:lnTo>
                  <a:pt x="49827" y="909371"/>
                </a:lnTo>
                <a:lnTo>
                  <a:pt x="56522" y="899335"/>
                </a:lnTo>
                <a:lnTo>
                  <a:pt x="57518" y="882053"/>
                </a:lnTo>
                <a:close/>
              </a:path>
            </a:pathLst>
          </a:custGeom>
          <a:solidFill>
            <a:srgbClr val="FF8000"/>
          </a:solidFill>
        </p:spPr>
        <p:txBody>
          <a:bodyPr wrap="square" lIns="0" tIns="0" rIns="0" bIns="0" rtlCol="0"/>
          <a:lstStyle/>
          <a:p>
            <a:endParaRPr sz="1588"/>
          </a:p>
        </p:txBody>
      </p:sp>
      <p:sp>
        <p:nvSpPr>
          <p:cNvPr id="5" name="object 5"/>
          <p:cNvSpPr txBox="1"/>
          <p:nvPr/>
        </p:nvSpPr>
        <p:spPr>
          <a:xfrm>
            <a:off x="5981252" y="3993066"/>
            <a:ext cx="2971800" cy="534185"/>
          </a:xfrm>
          <a:prstGeom prst="rect">
            <a:avLst/>
          </a:prstGeom>
        </p:spPr>
        <p:txBody>
          <a:bodyPr vert="horz" wrap="square" lIns="0" tIns="0" rIns="0" bIns="0" rtlCol="0">
            <a:spAutoFit/>
          </a:bodyPr>
          <a:lstStyle/>
          <a:p>
            <a:pPr marL="11206" marR="4483">
              <a:lnSpc>
                <a:spcPct val="114300"/>
              </a:lnSpc>
            </a:pPr>
            <a:r>
              <a:rPr sz="1015" spc="-4" dirty="0">
                <a:solidFill>
                  <a:srgbClr val="6B6C71"/>
                </a:solidFill>
                <a:latin typeface="Arial"/>
                <a:cs typeface="Arial"/>
              </a:rPr>
              <a:t>Ha</a:t>
            </a:r>
            <a:r>
              <a:rPr sz="1015" spc="-9" dirty="0">
                <a:solidFill>
                  <a:srgbClr val="6B6C71"/>
                </a:solidFill>
                <a:latin typeface="Arial"/>
                <a:cs typeface="Arial"/>
              </a:rPr>
              <a:t>v</a:t>
            </a:r>
            <a:r>
              <a:rPr sz="1015" dirty="0">
                <a:solidFill>
                  <a:srgbClr val="6B6C71"/>
                </a:solidFill>
                <a:latin typeface="Arial"/>
                <a:cs typeface="Arial"/>
              </a:rPr>
              <a:t>i</a:t>
            </a:r>
            <a:r>
              <a:rPr sz="1015" spc="-4" dirty="0">
                <a:solidFill>
                  <a:srgbClr val="6B6C71"/>
                </a:solidFill>
                <a:latin typeface="Arial"/>
                <a:cs typeface="Arial"/>
              </a:rPr>
              <a:t>n</a:t>
            </a:r>
            <a:r>
              <a:rPr sz="1015" dirty="0">
                <a:solidFill>
                  <a:srgbClr val="6B6C71"/>
                </a:solidFill>
                <a:latin typeface="Arial"/>
                <a:cs typeface="Arial"/>
              </a:rPr>
              <a:t>g </a:t>
            </a:r>
            <a:r>
              <a:rPr sz="1015" spc="-4" dirty="0">
                <a:solidFill>
                  <a:srgbClr val="6B6C71"/>
                </a:solidFill>
                <a:latin typeface="Arial"/>
                <a:cs typeface="Arial"/>
              </a:rPr>
              <a:t>th</a:t>
            </a:r>
            <a:r>
              <a:rPr sz="1015" dirty="0">
                <a:solidFill>
                  <a:srgbClr val="6B6C71"/>
                </a:solidFill>
                <a:latin typeface="Arial"/>
                <a:cs typeface="Arial"/>
              </a:rPr>
              <a:t>e</a:t>
            </a:r>
            <a:r>
              <a:rPr sz="1015" spc="-9" dirty="0">
                <a:solidFill>
                  <a:srgbClr val="6B6C71"/>
                </a:solidFill>
                <a:latin typeface="Arial"/>
                <a:cs typeface="Arial"/>
              </a:rPr>
              <a:t> </a:t>
            </a:r>
            <a:r>
              <a:rPr sz="1015" spc="-4" dirty="0">
                <a:solidFill>
                  <a:srgbClr val="6B6C71"/>
                </a:solidFill>
                <a:latin typeface="Arial"/>
                <a:cs typeface="Arial"/>
              </a:rPr>
              <a:t>abilit</a:t>
            </a:r>
            <a:r>
              <a:rPr sz="1015" dirty="0">
                <a:solidFill>
                  <a:srgbClr val="6B6C71"/>
                </a:solidFill>
                <a:latin typeface="Arial"/>
                <a:cs typeface="Arial"/>
              </a:rPr>
              <a:t>y</a:t>
            </a:r>
            <a:r>
              <a:rPr sz="1015" spc="-9" dirty="0">
                <a:solidFill>
                  <a:srgbClr val="6B6C71"/>
                </a:solidFill>
                <a:latin typeface="Arial"/>
                <a:cs typeface="Arial"/>
              </a:rPr>
              <a:t> </a:t>
            </a:r>
            <a:r>
              <a:rPr sz="1015" spc="-4" dirty="0">
                <a:solidFill>
                  <a:srgbClr val="6B6C71"/>
                </a:solidFill>
                <a:latin typeface="Arial"/>
                <a:cs typeface="Arial"/>
              </a:rPr>
              <a:t>t</a:t>
            </a:r>
            <a:r>
              <a:rPr sz="1015" dirty="0">
                <a:solidFill>
                  <a:srgbClr val="6B6C71"/>
                </a:solidFill>
                <a:latin typeface="Arial"/>
                <a:cs typeface="Arial"/>
              </a:rPr>
              <a:t>o</a:t>
            </a:r>
            <a:r>
              <a:rPr sz="1015" spc="-9" dirty="0">
                <a:solidFill>
                  <a:srgbClr val="6B6C71"/>
                </a:solidFill>
                <a:latin typeface="Arial"/>
                <a:cs typeface="Arial"/>
              </a:rPr>
              <a:t> </a:t>
            </a:r>
            <a:r>
              <a:rPr sz="1015" spc="-4" dirty="0">
                <a:solidFill>
                  <a:srgbClr val="6B6C71"/>
                </a:solidFill>
                <a:latin typeface="Arial"/>
                <a:cs typeface="Arial"/>
              </a:rPr>
              <a:t>utiliz</a:t>
            </a:r>
            <a:r>
              <a:rPr sz="1015" dirty="0">
                <a:solidFill>
                  <a:srgbClr val="6B6C71"/>
                </a:solidFill>
                <a:latin typeface="Arial"/>
                <a:cs typeface="Arial"/>
              </a:rPr>
              <a:t>e</a:t>
            </a:r>
            <a:r>
              <a:rPr sz="1015" spc="-13" dirty="0">
                <a:solidFill>
                  <a:srgbClr val="6B6C71"/>
                </a:solidFill>
                <a:latin typeface="Arial"/>
                <a:cs typeface="Arial"/>
              </a:rPr>
              <a:t> </a:t>
            </a:r>
            <a:r>
              <a:rPr sz="1015" spc="-4" dirty="0">
                <a:solidFill>
                  <a:srgbClr val="6B6C71"/>
                </a:solidFill>
                <a:latin typeface="Arial"/>
                <a:cs typeface="Arial"/>
              </a:rPr>
              <a:t>OC</a:t>
            </a:r>
            <a:r>
              <a:rPr sz="1015" dirty="0">
                <a:solidFill>
                  <a:srgbClr val="6B6C71"/>
                </a:solidFill>
                <a:latin typeface="Arial"/>
                <a:cs typeface="Arial"/>
              </a:rPr>
              <a:t>R </a:t>
            </a:r>
            <a:r>
              <a:rPr sz="1015" spc="-4" dirty="0">
                <a:solidFill>
                  <a:srgbClr val="6B6C71"/>
                </a:solidFill>
                <a:latin typeface="Arial"/>
                <a:cs typeface="Arial"/>
              </a:rPr>
              <a:t>capabiliti</a:t>
            </a:r>
            <a:r>
              <a:rPr sz="1015" spc="-9" dirty="0">
                <a:solidFill>
                  <a:srgbClr val="6B6C71"/>
                </a:solidFill>
                <a:latin typeface="Arial"/>
                <a:cs typeface="Arial"/>
              </a:rPr>
              <a:t>e</a:t>
            </a:r>
            <a:r>
              <a:rPr sz="1015" spc="-4" dirty="0">
                <a:solidFill>
                  <a:srgbClr val="6B6C71"/>
                </a:solidFill>
                <a:latin typeface="Arial"/>
                <a:cs typeface="Arial"/>
              </a:rPr>
              <a:t>s</a:t>
            </a:r>
            <a:r>
              <a:rPr sz="1015" dirty="0">
                <a:solidFill>
                  <a:srgbClr val="6B6C71"/>
                </a:solidFill>
                <a:latin typeface="Arial"/>
                <a:cs typeface="Arial"/>
              </a:rPr>
              <a:t>,</a:t>
            </a:r>
            <a:r>
              <a:rPr sz="1015" spc="-22" dirty="0">
                <a:solidFill>
                  <a:srgbClr val="6B6C71"/>
                </a:solidFill>
                <a:latin typeface="Arial"/>
                <a:cs typeface="Arial"/>
              </a:rPr>
              <a:t> </a:t>
            </a:r>
            <a:r>
              <a:rPr sz="1015" spc="-4" dirty="0">
                <a:solidFill>
                  <a:srgbClr val="6B6C71"/>
                </a:solidFill>
                <a:latin typeface="Arial"/>
                <a:cs typeface="Arial"/>
              </a:rPr>
              <a:t>han</a:t>
            </a:r>
            <a:r>
              <a:rPr sz="1015" spc="-9" dirty="0">
                <a:solidFill>
                  <a:srgbClr val="6B6C71"/>
                </a:solidFill>
                <a:latin typeface="Arial"/>
                <a:cs typeface="Arial"/>
              </a:rPr>
              <a:t>dl</a:t>
            </a:r>
            <a:r>
              <a:rPr sz="1015" dirty="0">
                <a:solidFill>
                  <a:srgbClr val="6B6C71"/>
                </a:solidFill>
                <a:latin typeface="Arial"/>
                <a:cs typeface="Arial"/>
              </a:rPr>
              <a:t>e </a:t>
            </a:r>
            <a:r>
              <a:rPr sz="1015" spc="-4" dirty="0">
                <a:solidFill>
                  <a:srgbClr val="6B6C71"/>
                </a:solidFill>
                <a:latin typeface="Arial"/>
                <a:cs typeface="Arial"/>
              </a:rPr>
              <a:t>parent/c</a:t>
            </a:r>
            <a:r>
              <a:rPr sz="1015" spc="-9" dirty="0">
                <a:solidFill>
                  <a:srgbClr val="6B6C71"/>
                </a:solidFill>
                <a:latin typeface="Arial"/>
                <a:cs typeface="Arial"/>
              </a:rPr>
              <a:t>h</a:t>
            </a:r>
            <a:r>
              <a:rPr sz="1015" spc="-4" dirty="0">
                <a:solidFill>
                  <a:srgbClr val="6B6C71"/>
                </a:solidFill>
                <a:latin typeface="Arial"/>
                <a:cs typeface="Arial"/>
              </a:rPr>
              <a:t>il</a:t>
            </a:r>
            <a:r>
              <a:rPr sz="1015" dirty="0">
                <a:solidFill>
                  <a:srgbClr val="6B6C71"/>
                </a:solidFill>
                <a:latin typeface="Arial"/>
                <a:cs typeface="Arial"/>
              </a:rPr>
              <a:t>d</a:t>
            </a:r>
            <a:r>
              <a:rPr sz="1015" spc="-22" dirty="0">
                <a:solidFill>
                  <a:srgbClr val="6B6C71"/>
                </a:solidFill>
                <a:latin typeface="Arial"/>
                <a:cs typeface="Arial"/>
              </a:rPr>
              <a:t> </a:t>
            </a:r>
            <a:r>
              <a:rPr sz="1015" dirty="0">
                <a:solidFill>
                  <a:srgbClr val="6B6C71"/>
                </a:solidFill>
                <a:latin typeface="Arial"/>
                <a:cs typeface="Arial"/>
              </a:rPr>
              <a:t>c</a:t>
            </a:r>
            <a:r>
              <a:rPr sz="1015" spc="-4" dirty="0">
                <a:solidFill>
                  <a:srgbClr val="6B6C71"/>
                </a:solidFill>
                <a:latin typeface="Arial"/>
                <a:cs typeface="Arial"/>
              </a:rPr>
              <a:t>redi</a:t>
            </a:r>
            <a:r>
              <a:rPr sz="1015" dirty="0">
                <a:solidFill>
                  <a:srgbClr val="6B6C71"/>
                </a:solidFill>
                <a:latin typeface="Arial"/>
                <a:cs typeface="Arial"/>
              </a:rPr>
              <a:t>t</a:t>
            </a:r>
            <a:r>
              <a:rPr sz="1015" spc="-13" dirty="0">
                <a:solidFill>
                  <a:srgbClr val="6B6C71"/>
                </a:solidFill>
                <a:latin typeface="Arial"/>
                <a:cs typeface="Arial"/>
              </a:rPr>
              <a:t> </a:t>
            </a:r>
            <a:r>
              <a:rPr sz="1015" spc="-4" dirty="0">
                <a:solidFill>
                  <a:srgbClr val="6B6C71"/>
                </a:solidFill>
                <a:latin typeface="Arial"/>
                <a:cs typeface="Arial"/>
              </a:rPr>
              <a:t>car</a:t>
            </a:r>
            <a:r>
              <a:rPr sz="1015" dirty="0">
                <a:solidFill>
                  <a:srgbClr val="6B6C71"/>
                </a:solidFill>
                <a:latin typeface="Arial"/>
                <a:cs typeface="Arial"/>
              </a:rPr>
              <a:t>d</a:t>
            </a:r>
            <a:r>
              <a:rPr sz="1015" spc="-13" dirty="0">
                <a:solidFill>
                  <a:srgbClr val="6B6C71"/>
                </a:solidFill>
                <a:latin typeface="Arial"/>
                <a:cs typeface="Arial"/>
              </a:rPr>
              <a:t> </a:t>
            </a:r>
            <a:r>
              <a:rPr sz="1015" spc="-4" dirty="0">
                <a:solidFill>
                  <a:srgbClr val="6B6C71"/>
                </a:solidFill>
                <a:latin typeface="Arial"/>
                <a:cs typeface="Arial"/>
              </a:rPr>
              <a:t>accounts</a:t>
            </a:r>
            <a:r>
              <a:rPr sz="1015" dirty="0">
                <a:solidFill>
                  <a:srgbClr val="6B6C71"/>
                </a:solidFill>
                <a:latin typeface="Arial"/>
                <a:cs typeface="Arial"/>
              </a:rPr>
              <a:t>,</a:t>
            </a:r>
            <a:r>
              <a:rPr sz="1015" spc="-13" dirty="0">
                <a:solidFill>
                  <a:srgbClr val="6B6C71"/>
                </a:solidFill>
                <a:latin typeface="Arial"/>
                <a:cs typeface="Arial"/>
              </a:rPr>
              <a:t> </a:t>
            </a:r>
            <a:r>
              <a:rPr sz="1015" spc="-4" dirty="0">
                <a:solidFill>
                  <a:srgbClr val="6B6C71"/>
                </a:solidFill>
                <a:latin typeface="Arial"/>
                <a:cs typeface="Arial"/>
              </a:rPr>
              <a:t>an</a:t>
            </a:r>
            <a:r>
              <a:rPr sz="1015" dirty="0">
                <a:solidFill>
                  <a:srgbClr val="6B6C71"/>
                </a:solidFill>
                <a:latin typeface="Arial"/>
                <a:cs typeface="Arial"/>
              </a:rPr>
              <a:t>d</a:t>
            </a:r>
            <a:r>
              <a:rPr sz="1015" spc="-9" dirty="0">
                <a:solidFill>
                  <a:srgbClr val="6B6C71"/>
                </a:solidFill>
                <a:latin typeface="Arial"/>
                <a:cs typeface="Arial"/>
              </a:rPr>
              <a:t> </a:t>
            </a:r>
            <a:r>
              <a:rPr sz="1015" spc="-4" dirty="0">
                <a:solidFill>
                  <a:srgbClr val="6B6C71"/>
                </a:solidFill>
                <a:latin typeface="Arial"/>
                <a:cs typeface="Arial"/>
              </a:rPr>
              <a:t>de</a:t>
            </a:r>
            <a:r>
              <a:rPr sz="1015" spc="-9" dirty="0">
                <a:solidFill>
                  <a:srgbClr val="6B6C71"/>
                </a:solidFill>
                <a:latin typeface="Arial"/>
                <a:cs typeface="Arial"/>
              </a:rPr>
              <a:t>v</a:t>
            </a:r>
            <a:r>
              <a:rPr sz="1015" spc="-4" dirty="0">
                <a:solidFill>
                  <a:srgbClr val="6B6C71"/>
                </a:solidFill>
                <a:latin typeface="Arial"/>
                <a:cs typeface="Arial"/>
              </a:rPr>
              <a:t>elop appro</a:t>
            </a:r>
            <a:r>
              <a:rPr sz="1015" spc="-9" dirty="0">
                <a:solidFill>
                  <a:srgbClr val="6B6C71"/>
                </a:solidFill>
                <a:latin typeface="Arial"/>
                <a:cs typeface="Arial"/>
              </a:rPr>
              <a:t>v</a:t>
            </a:r>
            <a:r>
              <a:rPr sz="1015" spc="-4" dirty="0">
                <a:solidFill>
                  <a:srgbClr val="6B6C71"/>
                </a:solidFill>
                <a:latin typeface="Arial"/>
                <a:cs typeface="Arial"/>
              </a:rPr>
              <a:t>a</a:t>
            </a:r>
            <a:r>
              <a:rPr sz="1015" dirty="0">
                <a:solidFill>
                  <a:srgbClr val="6B6C71"/>
                </a:solidFill>
                <a:latin typeface="Arial"/>
                <a:cs typeface="Arial"/>
              </a:rPr>
              <a:t>l</a:t>
            </a:r>
            <a:r>
              <a:rPr sz="1015" spc="-9" dirty="0">
                <a:solidFill>
                  <a:srgbClr val="6B6C71"/>
                </a:solidFill>
                <a:latin typeface="Arial"/>
                <a:cs typeface="Arial"/>
              </a:rPr>
              <a:t> </a:t>
            </a:r>
            <a:r>
              <a:rPr sz="1015" spc="-4" dirty="0">
                <a:solidFill>
                  <a:srgbClr val="6B6C71"/>
                </a:solidFill>
                <a:latin typeface="Arial"/>
                <a:cs typeface="Arial"/>
              </a:rPr>
              <a:t>processes</a:t>
            </a:r>
            <a:endParaRPr sz="1015">
              <a:latin typeface="Arial"/>
              <a:cs typeface="Arial"/>
            </a:endParaRPr>
          </a:p>
        </p:txBody>
      </p:sp>
      <p:sp>
        <p:nvSpPr>
          <p:cNvPr id="6" name="object 6"/>
          <p:cNvSpPr/>
          <p:nvPr/>
        </p:nvSpPr>
        <p:spPr>
          <a:xfrm>
            <a:off x="2083397" y="1835524"/>
            <a:ext cx="2987936" cy="3180901"/>
          </a:xfrm>
          <a:prstGeom prst="rect">
            <a:avLst/>
          </a:prstGeom>
          <a:blipFill>
            <a:blip r:embed="rId5" cstate="print"/>
            <a:stretch>
              <a:fillRect/>
            </a:stretch>
          </a:blipFill>
        </p:spPr>
        <p:txBody>
          <a:bodyPr wrap="square" lIns="0" tIns="0" rIns="0" bIns="0" rtlCol="0"/>
          <a:lstStyle/>
          <a:p>
            <a:endParaRPr sz="1588"/>
          </a:p>
        </p:txBody>
      </p:sp>
      <p:sp>
        <p:nvSpPr>
          <p:cNvPr id="7" name="object 7"/>
          <p:cNvSpPr/>
          <p:nvPr/>
        </p:nvSpPr>
        <p:spPr>
          <a:xfrm>
            <a:off x="5860004" y="1835523"/>
            <a:ext cx="3217881" cy="1512122"/>
          </a:xfrm>
          <a:prstGeom prst="rect">
            <a:avLst/>
          </a:prstGeom>
          <a:blipFill>
            <a:blip r:embed="rId6" cstate="print"/>
            <a:stretch>
              <a:fillRect/>
            </a:stretch>
          </a:blipFill>
        </p:spPr>
        <p:txBody>
          <a:bodyPr wrap="square" lIns="0" tIns="0" rIns="0" bIns="0" rtlCol="0"/>
          <a:lstStyle/>
          <a:p>
            <a:endParaRPr sz="1588"/>
          </a:p>
        </p:txBody>
      </p:sp>
      <p:sp>
        <p:nvSpPr>
          <p:cNvPr id="8" name="object 8"/>
          <p:cNvSpPr/>
          <p:nvPr/>
        </p:nvSpPr>
        <p:spPr>
          <a:xfrm>
            <a:off x="5852608" y="1828800"/>
            <a:ext cx="3232337" cy="1525681"/>
          </a:xfrm>
          <a:custGeom>
            <a:avLst/>
            <a:gdLst/>
            <a:ahLst/>
            <a:cxnLst/>
            <a:rect l="l" t="t" r="r" b="b"/>
            <a:pathLst>
              <a:path w="3663315" h="1729104">
                <a:moveTo>
                  <a:pt x="3662934" y="1727453"/>
                </a:moveTo>
                <a:lnTo>
                  <a:pt x="3662934" y="1523"/>
                </a:lnTo>
                <a:lnTo>
                  <a:pt x="3661410" y="0"/>
                </a:lnTo>
                <a:lnTo>
                  <a:pt x="2285" y="0"/>
                </a:lnTo>
                <a:lnTo>
                  <a:pt x="0" y="1524"/>
                </a:lnTo>
                <a:lnTo>
                  <a:pt x="0" y="1727454"/>
                </a:lnTo>
                <a:lnTo>
                  <a:pt x="2286" y="1728978"/>
                </a:lnTo>
                <a:lnTo>
                  <a:pt x="4572" y="1728978"/>
                </a:lnTo>
                <a:lnTo>
                  <a:pt x="4572" y="7620"/>
                </a:lnTo>
                <a:lnTo>
                  <a:pt x="8382" y="3810"/>
                </a:lnTo>
                <a:lnTo>
                  <a:pt x="8382" y="7620"/>
                </a:lnTo>
                <a:lnTo>
                  <a:pt x="3655314" y="7619"/>
                </a:lnTo>
                <a:lnTo>
                  <a:pt x="3655314" y="3809"/>
                </a:lnTo>
                <a:lnTo>
                  <a:pt x="3659124" y="7619"/>
                </a:lnTo>
                <a:lnTo>
                  <a:pt x="3659124" y="1728977"/>
                </a:lnTo>
                <a:lnTo>
                  <a:pt x="3661410" y="1728977"/>
                </a:lnTo>
                <a:lnTo>
                  <a:pt x="3662934" y="1727453"/>
                </a:lnTo>
                <a:close/>
              </a:path>
              <a:path w="3663315" h="1729104">
                <a:moveTo>
                  <a:pt x="8382" y="7620"/>
                </a:moveTo>
                <a:lnTo>
                  <a:pt x="8382" y="3810"/>
                </a:lnTo>
                <a:lnTo>
                  <a:pt x="4572" y="7620"/>
                </a:lnTo>
                <a:lnTo>
                  <a:pt x="8382" y="7620"/>
                </a:lnTo>
                <a:close/>
              </a:path>
              <a:path w="3663315" h="1729104">
                <a:moveTo>
                  <a:pt x="8382" y="1721358"/>
                </a:moveTo>
                <a:lnTo>
                  <a:pt x="8382" y="7620"/>
                </a:lnTo>
                <a:lnTo>
                  <a:pt x="4572" y="7620"/>
                </a:lnTo>
                <a:lnTo>
                  <a:pt x="4572" y="1721358"/>
                </a:lnTo>
                <a:lnTo>
                  <a:pt x="8382" y="1721358"/>
                </a:lnTo>
                <a:close/>
              </a:path>
              <a:path w="3663315" h="1729104">
                <a:moveTo>
                  <a:pt x="3659124" y="1721358"/>
                </a:moveTo>
                <a:lnTo>
                  <a:pt x="4572" y="1721358"/>
                </a:lnTo>
                <a:lnTo>
                  <a:pt x="8382" y="1725168"/>
                </a:lnTo>
                <a:lnTo>
                  <a:pt x="8382" y="1728978"/>
                </a:lnTo>
                <a:lnTo>
                  <a:pt x="3655314" y="1728977"/>
                </a:lnTo>
                <a:lnTo>
                  <a:pt x="3655314" y="1725167"/>
                </a:lnTo>
                <a:lnTo>
                  <a:pt x="3659124" y="1721358"/>
                </a:lnTo>
                <a:close/>
              </a:path>
              <a:path w="3663315" h="1729104">
                <a:moveTo>
                  <a:pt x="8382" y="1728978"/>
                </a:moveTo>
                <a:lnTo>
                  <a:pt x="8382" y="1725168"/>
                </a:lnTo>
                <a:lnTo>
                  <a:pt x="4572" y="1721358"/>
                </a:lnTo>
                <a:lnTo>
                  <a:pt x="4572" y="1728978"/>
                </a:lnTo>
                <a:lnTo>
                  <a:pt x="8382" y="1728978"/>
                </a:lnTo>
                <a:close/>
              </a:path>
              <a:path w="3663315" h="1729104">
                <a:moveTo>
                  <a:pt x="3659124" y="7619"/>
                </a:moveTo>
                <a:lnTo>
                  <a:pt x="3655314" y="3809"/>
                </a:lnTo>
                <a:lnTo>
                  <a:pt x="3655314" y="7619"/>
                </a:lnTo>
                <a:lnTo>
                  <a:pt x="3659124" y="7619"/>
                </a:lnTo>
                <a:close/>
              </a:path>
              <a:path w="3663315" h="1729104">
                <a:moveTo>
                  <a:pt x="3659124" y="1721358"/>
                </a:moveTo>
                <a:lnTo>
                  <a:pt x="3659124" y="7619"/>
                </a:lnTo>
                <a:lnTo>
                  <a:pt x="3655314" y="7619"/>
                </a:lnTo>
                <a:lnTo>
                  <a:pt x="3655314" y="1721358"/>
                </a:lnTo>
                <a:lnTo>
                  <a:pt x="3659124" y="1721358"/>
                </a:lnTo>
                <a:close/>
              </a:path>
              <a:path w="3663315" h="1729104">
                <a:moveTo>
                  <a:pt x="3659124" y="1728977"/>
                </a:moveTo>
                <a:lnTo>
                  <a:pt x="3659124" y="1721358"/>
                </a:lnTo>
                <a:lnTo>
                  <a:pt x="3655314" y="1725167"/>
                </a:lnTo>
                <a:lnTo>
                  <a:pt x="3655314" y="1728977"/>
                </a:lnTo>
                <a:lnTo>
                  <a:pt x="3659124" y="1728977"/>
                </a:lnTo>
                <a:close/>
              </a:path>
            </a:pathLst>
          </a:custGeom>
          <a:solidFill>
            <a:srgbClr val="0070C0"/>
          </a:solidFill>
        </p:spPr>
        <p:txBody>
          <a:bodyPr wrap="square" lIns="0" tIns="0" rIns="0" bIns="0" rtlCol="0"/>
          <a:lstStyle/>
          <a:p>
            <a:endParaRPr sz="1588"/>
          </a:p>
        </p:txBody>
      </p:sp>
    </p:spTree>
    <p:extLst>
      <p:ext uri="{BB962C8B-B14F-4D97-AF65-F5344CB8AC3E}">
        <p14:creationId xmlns:p14="http://schemas.microsoft.com/office/powerpoint/2010/main" xmlns="" val="3176385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2612" y="849667"/>
            <a:ext cx="8269367" cy="438262"/>
          </a:xfrm>
          <a:prstGeom prst="rect">
            <a:avLst/>
          </a:prstGeom>
        </p:spPr>
        <p:txBody>
          <a:bodyPr vert="horz" wrap="square" lIns="0" tIns="0" rIns="0" bIns="0" rtlCol="0" anchor="b">
            <a:spAutoFit/>
          </a:bodyPr>
          <a:lstStyle/>
          <a:p>
            <a:pPr marL="11206"/>
            <a:r>
              <a:rPr spc="-207" dirty="0">
                <a:hlinkClick r:id="rId3"/>
              </a:rPr>
              <a:t>T</a:t>
            </a:r>
            <a:r>
              <a:rPr spc="-57" dirty="0">
                <a:hlinkClick r:id="rId3"/>
              </a:rPr>
              <a:t>-</a:t>
            </a:r>
            <a:r>
              <a:rPr spc="-62" dirty="0">
                <a:hlinkClick r:id="rId3"/>
              </a:rPr>
              <a:t>Sheets</a:t>
            </a:r>
            <a:endParaRPr spc="-62" dirty="0"/>
          </a:p>
        </p:txBody>
      </p:sp>
      <p:sp>
        <p:nvSpPr>
          <p:cNvPr id="3" name="object 3"/>
          <p:cNvSpPr/>
          <p:nvPr/>
        </p:nvSpPr>
        <p:spPr>
          <a:xfrm>
            <a:off x="7745281" y="1835524"/>
            <a:ext cx="2346511" cy="399377"/>
          </a:xfrm>
          <a:prstGeom prst="rect">
            <a:avLst/>
          </a:prstGeom>
          <a:blipFill>
            <a:blip r:embed="rId4" cstate="print"/>
            <a:stretch>
              <a:fillRect/>
            </a:stretch>
          </a:blipFill>
        </p:spPr>
        <p:txBody>
          <a:bodyPr wrap="square" lIns="0" tIns="0" rIns="0" bIns="0" rtlCol="0"/>
          <a:lstStyle/>
          <a:p>
            <a:endParaRPr sz="1588"/>
          </a:p>
        </p:txBody>
      </p:sp>
      <p:sp>
        <p:nvSpPr>
          <p:cNvPr id="4" name="object 4"/>
          <p:cNvSpPr/>
          <p:nvPr/>
        </p:nvSpPr>
        <p:spPr>
          <a:xfrm>
            <a:off x="7726456" y="1816697"/>
            <a:ext cx="2383491" cy="436469"/>
          </a:xfrm>
          <a:custGeom>
            <a:avLst/>
            <a:gdLst/>
            <a:ahLst/>
            <a:cxnLst/>
            <a:rect l="l" t="t" r="r" b="b"/>
            <a:pathLst>
              <a:path w="2701290" h="494664">
                <a:moveTo>
                  <a:pt x="40197" y="423534"/>
                </a:moveTo>
                <a:lnTo>
                  <a:pt x="31552" y="414401"/>
                </a:lnTo>
                <a:lnTo>
                  <a:pt x="16058" y="411380"/>
                </a:lnTo>
                <a:lnTo>
                  <a:pt x="4639" y="418733"/>
                </a:lnTo>
                <a:lnTo>
                  <a:pt x="0" y="432054"/>
                </a:lnTo>
                <a:lnTo>
                  <a:pt x="7" y="432581"/>
                </a:lnTo>
                <a:lnTo>
                  <a:pt x="3559" y="442642"/>
                </a:lnTo>
                <a:lnTo>
                  <a:pt x="13791" y="449117"/>
                </a:lnTo>
                <a:lnTo>
                  <a:pt x="30966" y="449995"/>
                </a:lnTo>
                <a:lnTo>
                  <a:pt x="38423" y="440450"/>
                </a:lnTo>
                <a:lnTo>
                  <a:pt x="40197" y="423534"/>
                </a:lnTo>
                <a:close/>
              </a:path>
              <a:path w="2701290" h="494664">
                <a:moveTo>
                  <a:pt x="40480" y="340028"/>
                </a:moveTo>
                <a:lnTo>
                  <a:pt x="32011" y="330695"/>
                </a:lnTo>
                <a:lnTo>
                  <a:pt x="16549" y="327439"/>
                </a:lnTo>
                <a:lnTo>
                  <a:pt x="4796" y="334578"/>
                </a:lnTo>
                <a:lnTo>
                  <a:pt x="0" y="347472"/>
                </a:lnTo>
                <a:lnTo>
                  <a:pt x="12" y="348218"/>
                </a:lnTo>
                <a:lnTo>
                  <a:pt x="3621" y="358704"/>
                </a:lnTo>
                <a:lnTo>
                  <a:pt x="13795" y="365336"/>
                </a:lnTo>
                <a:lnTo>
                  <a:pt x="30750" y="366321"/>
                </a:lnTo>
                <a:lnTo>
                  <a:pt x="38442" y="356869"/>
                </a:lnTo>
                <a:lnTo>
                  <a:pt x="40480" y="340028"/>
                </a:lnTo>
                <a:close/>
              </a:path>
              <a:path w="2701290" h="494664">
                <a:moveTo>
                  <a:pt x="40480" y="256208"/>
                </a:moveTo>
                <a:lnTo>
                  <a:pt x="32011" y="246875"/>
                </a:lnTo>
                <a:lnTo>
                  <a:pt x="16549" y="243619"/>
                </a:lnTo>
                <a:lnTo>
                  <a:pt x="4796" y="250758"/>
                </a:lnTo>
                <a:lnTo>
                  <a:pt x="0" y="263652"/>
                </a:lnTo>
                <a:lnTo>
                  <a:pt x="12" y="264398"/>
                </a:lnTo>
                <a:lnTo>
                  <a:pt x="3621" y="274884"/>
                </a:lnTo>
                <a:lnTo>
                  <a:pt x="13795" y="281516"/>
                </a:lnTo>
                <a:lnTo>
                  <a:pt x="30750" y="282501"/>
                </a:lnTo>
                <a:lnTo>
                  <a:pt x="38442" y="273049"/>
                </a:lnTo>
                <a:lnTo>
                  <a:pt x="40480" y="256208"/>
                </a:lnTo>
                <a:close/>
              </a:path>
              <a:path w="2701290" h="494664">
                <a:moveTo>
                  <a:pt x="40480" y="172388"/>
                </a:moveTo>
                <a:lnTo>
                  <a:pt x="32011" y="163055"/>
                </a:lnTo>
                <a:lnTo>
                  <a:pt x="16549" y="159799"/>
                </a:lnTo>
                <a:lnTo>
                  <a:pt x="4796" y="166938"/>
                </a:lnTo>
                <a:lnTo>
                  <a:pt x="0" y="179832"/>
                </a:lnTo>
                <a:lnTo>
                  <a:pt x="12" y="180578"/>
                </a:lnTo>
                <a:lnTo>
                  <a:pt x="3621" y="191064"/>
                </a:lnTo>
                <a:lnTo>
                  <a:pt x="13795" y="197696"/>
                </a:lnTo>
                <a:lnTo>
                  <a:pt x="30750" y="198681"/>
                </a:lnTo>
                <a:lnTo>
                  <a:pt x="38442" y="189229"/>
                </a:lnTo>
                <a:lnTo>
                  <a:pt x="40480" y="172388"/>
                </a:lnTo>
                <a:close/>
              </a:path>
              <a:path w="2701290" h="494664">
                <a:moveTo>
                  <a:pt x="40480" y="88568"/>
                </a:moveTo>
                <a:lnTo>
                  <a:pt x="32011" y="79235"/>
                </a:lnTo>
                <a:lnTo>
                  <a:pt x="16549" y="75979"/>
                </a:lnTo>
                <a:lnTo>
                  <a:pt x="4796" y="83118"/>
                </a:lnTo>
                <a:lnTo>
                  <a:pt x="0" y="96012"/>
                </a:lnTo>
                <a:lnTo>
                  <a:pt x="15" y="96789"/>
                </a:lnTo>
                <a:lnTo>
                  <a:pt x="3652" y="106940"/>
                </a:lnTo>
                <a:lnTo>
                  <a:pt x="13826" y="113678"/>
                </a:lnTo>
                <a:lnTo>
                  <a:pt x="30750" y="114718"/>
                </a:lnTo>
                <a:lnTo>
                  <a:pt x="38442" y="105071"/>
                </a:lnTo>
                <a:lnTo>
                  <a:pt x="40480" y="88568"/>
                </a:lnTo>
                <a:close/>
              </a:path>
              <a:path w="2701290" h="494664">
                <a:moveTo>
                  <a:pt x="50391" y="16058"/>
                </a:moveTo>
                <a:lnTo>
                  <a:pt x="43038" y="4639"/>
                </a:lnTo>
                <a:lnTo>
                  <a:pt x="29717" y="0"/>
                </a:lnTo>
                <a:lnTo>
                  <a:pt x="29190" y="7"/>
                </a:lnTo>
                <a:lnTo>
                  <a:pt x="19129" y="3559"/>
                </a:lnTo>
                <a:lnTo>
                  <a:pt x="12654" y="13791"/>
                </a:lnTo>
                <a:lnTo>
                  <a:pt x="11776" y="30966"/>
                </a:lnTo>
                <a:lnTo>
                  <a:pt x="21321" y="38423"/>
                </a:lnTo>
                <a:lnTo>
                  <a:pt x="38237" y="40197"/>
                </a:lnTo>
                <a:lnTo>
                  <a:pt x="47370" y="31552"/>
                </a:lnTo>
                <a:lnTo>
                  <a:pt x="50391" y="16058"/>
                </a:lnTo>
                <a:close/>
              </a:path>
              <a:path w="2701290" h="494664">
                <a:moveTo>
                  <a:pt x="134332" y="16549"/>
                </a:moveTo>
                <a:lnTo>
                  <a:pt x="127193" y="4796"/>
                </a:lnTo>
                <a:lnTo>
                  <a:pt x="114299" y="0"/>
                </a:lnTo>
                <a:lnTo>
                  <a:pt x="113553" y="12"/>
                </a:lnTo>
                <a:lnTo>
                  <a:pt x="103067" y="3621"/>
                </a:lnTo>
                <a:lnTo>
                  <a:pt x="96435" y="13795"/>
                </a:lnTo>
                <a:lnTo>
                  <a:pt x="95450" y="30750"/>
                </a:lnTo>
                <a:lnTo>
                  <a:pt x="104902" y="38442"/>
                </a:lnTo>
                <a:lnTo>
                  <a:pt x="121743" y="40480"/>
                </a:lnTo>
                <a:lnTo>
                  <a:pt x="131076" y="32011"/>
                </a:lnTo>
                <a:lnTo>
                  <a:pt x="134332" y="16549"/>
                </a:lnTo>
                <a:close/>
              </a:path>
              <a:path w="2701290" h="494664">
                <a:moveTo>
                  <a:pt x="218152" y="16549"/>
                </a:moveTo>
                <a:lnTo>
                  <a:pt x="211013" y="4796"/>
                </a:lnTo>
                <a:lnTo>
                  <a:pt x="198119" y="0"/>
                </a:lnTo>
                <a:lnTo>
                  <a:pt x="197373" y="12"/>
                </a:lnTo>
                <a:lnTo>
                  <a:pt x="186887" y="3621"/>
                </a:lnTo>
                <a:lnTo>
                  <a:pt x="180255" y="13795"/>
                </a:lnTo>
                <a:lnTo>
                  <a:pt x="179270" y="30750"/>
                </a:lnTo>
                <a:lnTo>
                  <a:pt x="188722" y="38442"/>
                </a:lnTo>
                <a:lnTo>
                  <a:pt x="205563" y="40480"/>
                </a:lnTo>
                <a:lnTo>
                  <a:pt x="214896" y="32011"/>
                </a:lnTo>
                <a:lnTo>
                  <a:pt x="218152" y="16549"/>
                </a:lnTo>
                <a:close/>
              </a:path>
              <a:path w="2701290" h="494664">
                <a:moveTo>
                  <a:pt x="301972" y="16549"/>
                </a:moveTo>
                <a:lnTo>
                  <a:pt x="294833" y="4796"/>
                </a:lnTo>
                <a:lnTo>
                  <a:pt x="281939" y="0"/>
                </a:lnTo>
                <a:lnTo>
                  <a:pt x="281193" y="12"/>
                </a:lnTo>
                <a:lnTo>
                  <a:pt x="270707" y="3621"/>
                </a:lnTo>
                <a:lnTo>
                  <a:pt x="264075" y="13795"/>
                </a:lnTo>
                <a:lnTo>
                  <a:pt x="263090" y="30750"/>
                </a:lnTo>
                <a:lnTo>
                  <a:pt x="272542" y="38442"/>
                </a:lnTo>
                <a:lnTo>
                  <a:pt x="289383" y="40480"/>
                </a:lnTo>
                <a:lnTo>
                  <a:pt x="298716" y="32011"/>
                </a:lnTo>
                <a:lnTo>
                  <a:pt x="301972" y="16549"/>
                </a:lnTo>
                <a:close/>
              </a:path>
              <a:path w="2701290" h="494664">
                <a:moveTo>
                  <a:pt x="385792" y="16549"/>
                </a:moveTo>
                <a:lnTo>
                  <a:pt x="378653" y="4796"/>
                </a:lnTo>
                <a:lnTo>
                  <a:pt x="365759" y="0"/>
                </a:lnTo>
                <a:lnTo>
                  <a:pt x="364982" y="15"/>
                </a:lnTo>
                <a:lnTo>
                  <a:pt x="354831" y="3652"/>
                </a:lnTo>
                <a:lnTo>
                  <a:pt x="348093" y="13826"/>
                </a:lnTo>
                <a:lnTo>
                  <a:pt x="347053" y="30750"/>
                </a:lnTo>
                <a:lnTo>
                  <a:pt x="356700" y="38442"/>
                </a:lnTo>
                <a:lnTo>
                  <a:pt x="373203" y="40480"/>
                </a:lnTo>
                <a:lnTo>
                  <a:pt x="382536" y="32011"/>
                </a:lnTo>
                <a:lnTo>
                  <a:pt x="385792" y="16549"/>
                </a:lnTo>
                <a:close/>
              </a:path>
              <a:path w="2701290" h="494664">
                <a:moveTo>
                  <a:pt x="469612" y="16549"/>
                </a:moveTo>
                <a:lnTo>
                  <a:pt x="462473" y="4796"/>
                </a:lnTo>
                <a:lnTo>
                  <a:pt x="449580" y="0"/>
                </a:lnTo>
                <a:lnTo>
                  <a:pt x="448802" y="15"/>
                </a:lnTo>
                <a:lnTo>
                  <a:pt x="438651" y="3652"/>
                </a:lnTo>
                <a:lnTo>
                  <a:pt x="431913" y="13826"/>
                </a:lnTo>
                <a:lnTo>
                  <a:pt x="430873" y="30750"/>
                </a:lnTo>
                <a:lnTo>
                  <a:pt x="440520" y="38442"/>
                </a:lnTo>
                <a:lnTo>
                  <a:pt x="457023" y="40480"/>
                </a:lnTo>
                <a:lnTo>
                  <a:pt x="466356" y="32011"/>
                </a:lnTo>
                <a:lnTo>
                  <a:pt x="469612" y="16549"/>
                </a:lnTo>
                <a:close/>
              </a:path>
              <a:path w="2701290" h="494664">
                <a:moveTo>
                  <a:pt x="554025" y="16058"/>
                </a:moveTo>
                <a:lnTo>
                  <a:pt x="546397" y="4639"/>
                </a:lnTo>
                <a:lnTo>
                  <a:pt x="533400" y="0"/>
                </a:lnTo>
                <a:lnTo>
                  <a:pt x="532200" y="36"/>
                </a:lnTo>
                <a:lnTo>
                  <a:pt x="522261" y="3848"/>
                </a:lnTo>
                <a:lnTo>
                  <a:pt x="515771" y="14126"/>
                </a:lnTo>
                <a:lnTo>
                  <a:pt x="514987" y="31158"/>
                </a:lnTo>
                <a:lnTo>
                  <a:pt x="524843" y="38470"/>
                </a:lnTo>
                <a:lnTo>
                  <a:pt x="541617" y="40187"/>
                </a:lnTo>
                <a:lnTo>
                  <a:pt x="550846" y="31541"/>
                </a:lnTo>
                <a:lnTo>
                  <a:pt x="554025" y="16058"/>
                </a:lnTo>
                <a:close/>
              </a:path>
              <a:path w="2701290" h="494664">
                <a:moveTo>
                  <a:pt x="637845" y="16058"/>
                </a:moveTo>
                <a:lnTo>
                  <a:pt x="630217" y="4639"/>
                </a:lnTo>
                <a:lnTo>
                  <a:pt x="617220" y="0"/>
                </a:lnTo>
                <a:lnTo>
                  <a:pt x="616822" y="4"/>
                </a:lnTo>
                <a:lnTo>
                  <a:pt x="606695" y="3501"/>
                </a:lnTo>
                <a:lnTo>
                  <a:pt x="600146" y="13701"/>
                </a:lnTo>
                <a:lnTo>
                  <a:pt x="599193" y="30843"/>
                </a:lnTo>
                <a:lnTo>
                  <a:pt x="608655" y="38388"/>
                </a:lnTo>
                <a:lnTo>
                  <a:pt x="625437" y="40187"/>
                </a:lnTo>
                <a:lnTo>
                  <a:pt x="634666" y="31541"/>
                </a:lnTo>
                <a:lnTo>
                  <a:pt x="637845" y="16058"/>
                </a:lnTo>
                <a:close/>
              </a:path>
              <a:path w="2701290" h="494664">
                <a:moveTo>
                  <a:pt x="721665" y="16058"/>
                </a:moveTo>
                <a:lnTo>
                  <a:pt x="714037" y="4639"/>
                </a:lnTo>
                <a:lnTo>
                  <a:pt x="701040" y="0"/>
                </a:lnTo>
                <a:lnTo>
                  <a:pt x="700642" y="4"/>
                </a:lnTo>
                <a:lnTo>
                  <a:pt x="690515" y="3501"/>
                </a:lnTo>
                <a:lnTo>
                  <a:pt x="683966" y="13701"/>
                </a:lnTo>
                <a:lnTo>
                  <a:pt x="683013" y="30843"/>
                </a:lnTo>
                <a:lnTo>
                  <a:pt x="692475" y="38388"/>
                </a:lnTo>
                <a:lnTo>
                  <a:pt x="709257" y="40187"/>
                </a:lnTo>
                <a:lnTo>
                  <a:pt x="718486" y="31541"/>
                </a:lnTo>
                <a:lnTo>
                  <a:pt x="721665" y="16058"/>
                </a:lnTo>
                <a:close/>
              </a:path>
              <a:path w="2701290" h="494664">
                <a:moveTo>
                  <a:pt x="805485" y="16058"/>
                </a:moveTo>
                <a:lnTo>
                  <a:pt x="797857" y="4639"/>
                </a:lnTo>
                <a:lnTo>
                  <a:pt x="784860" y="0"/>
                </a:lnTo>
                <a:lnTo>
                  <a:pt x="784462" y="4"/>
                </a:lnTo>
                <a:lnTo>
                  <a:pt x="774335" y="3501"/>
                </a:lnTo>
                <a:lnTo>
                  <a:pt x="767786" y="13701"/>
                </a:lnTo>
                <a:lnTo>
                  <a:pt x="766833" y="30843"/>
                </a:lnTo>
                <a:lnTo>
                  <a:pt x="776295" y="38388"/>
                </a:lnTo>
                <a:lnTo>
                  <a:pt x="793077" y="40187"/>
                </a:lnTo>
                <a:lnTo>
                  <a:pt x="802306" y="31541"/>
                </a:lnTo>
                <a:lnTo>
                  <a:pt x="805485" y="16058"/>
                </a:lnTo>
                <a:close/>
              </a:path>
              <a:path w="2701290" h="494664">
                <a:moveTo>
                  <a:pt x="889353" y="16058"/>
                </a:moveTo>
                <a:lnTo>
                  <a:pt x="882000" y="4639"/>
                </a:lnTo>
                <a:lnTo>
                  <a:pt x="868680" y="0"/>
                </a:lnTo>
                <a:lnTo>
                  <a:pt x="868152" y="7"/>
                </a:lnTo>
                <a:lnTo>
                  <a:pt x="858091" y="3559"/>
                </a:lnTo>
                <a:lnTo>
                  <a:pt x="851616" y="13791"/>
                </a:lnTo>
                <a:lnTo>
                  <a:pt x="850738" y="30966"/>
                </a:lnTo>
                <a:lnTo>
                  <a:pt x="860283" y="38423"/>
                </a:lnTo>
                <a:lnTo>
                  <a:pt x="877199" y="40197"/>
                </a:lnTo>
                <a:lnTo>
                  <a:pt x="886332" y="31552"/>
                </a:lnTo>
                <a:lnTo>
                  <a:pt x="889353" y="16058"/>
                </a:lnTo>
                <a:close/>
              </a:path>
              <a:path w="2701290" h="494664">
                <a:moveTo>
                  <a:pt x="973173" y="16058"/>
                </a:moveTo>
                <a:lnTo>
                  <a:pt x="965820" y="4639"/>
                </a:lnTo>
                <a:lnTo>
                  <a:pt x="952500" y="0"/>
                </a:lnTo>
                <a:lnTo>
                  <a:pt x="951972" y="7"/>
                </a:lnTo>
                <a:lnTo>
                  <a:pt x="941911" y="3559"/>
                </a:lnTo>
                <a:lnTo>
                  <a:pt x="935436" y="13791"/>
                </a:lnTo>
                <a:lnTo>
                  <a:pt x="934558" y="30966"/>
                </a:lnTo>
                <a:lnTo>
                  <a:pt x="944103" y="38423"/>
                </a:lnTo>
                <a:lnTo>
                  <a:pt x="961019" y="40197"/>
                </a:lnTo>
                <a:lnTo>
                  <a:pt x="970152" y="31552"/>
                </a:lnTo>
                <a:lnTo>
                  <a:pt x="973173" y="16058"/>
                </a:lnTo>
                <a:close/>
              </a:path>
              <a:path w="2701290" h="494664">
                <a:moveTo>
                  <a:pt x="1056993" y="16058"/>
                </a:moveTo>
                <a:lnTo>
                  <a:pt x="1049640" y="4639"/>
                </a:lnTo>
                <a:lnTo>
                  <a:pt x="1036319" y="0"/>
                </a:lnTo>
                <a:lnTo>
                  <a:pt x="1035792" y="7"/>
                </a:lnTo>
                <a:lnTo>
                  <a:pt x="1025731" y="3559"/>
                </a:lnTo>
                <a:lnTo>
                  <a:pt x="1019256" y="13791"/>
                </a:lnTo>
                <a:lnTo>
                  <a:pt x="1018378" y="30966"/>
                </a:lnTo>
                <a:lnTo>
                  <a:pt x="1027923" y="38423"/>
                </a:lnTo>
                <a:lnTo>
                  <a:pt x="1044839" y="40197"/>
                </a:lnTo>
                <a:lnTo>
                  <a:pt x="1053972" y="31552"/>
                </a:lnTo>
                <a:lnTo>
                  <a:pt x="1056993" y="16058"/>
                </a:lnTo>
                <a:close/>
              </a:path>
              <a:path w="2701290" h="494664">
                <a:moveTo>
                  <a:pt x="1140934" y="16549"/>
                </a:moveTo>
                <a:lnTo>
                  <a:pt x="1133795" y="4796"/>
                </a:lnTo>
                <a:lnTo>
                  <a:pt x="1120902" y="0"/>
                </a:lnTo>
                <a:lnTo>
                  <a:pt x="1120155" y="12"/>
                </a:lnTo>
                <a:lnTo>
                  <a:pt x="1109669" y="3621"/>
                </a:lnTo>
                <a:lnTo>
                  <a:pt x="1103037" y="13795"/>
                </a:lnTo>
                <a:lnTo>
                  <a:pt x="1102052" y="30750"/>
                </a:lnTo>
                <a:lnTo>
                  <a:pt x="1111504" y="38442"/>
                </a:lnTo>
                <a:lnTo>
                  <a:pt x="1128345" y="40480"/>
                </a:lnTo>
                <a:lnTo>
                  <a:pt x="1137678" y="32011"/>
                </a:lnTo>
                <a:lnTo>
                  <a:pt x="1140934" y="16549"/>
                </a:lnTo>
                <a:close/>
              </a:path>
              <a:path w="2701290" h="494664">
                <a:moveTo>
                  <a:pt x="1224754" y="16549"/>
                </a:moveTo>
                <a:lnTo>
                  <a:pt x="1217615" y="4796"/>
                </a:lnTo>
                <a:lnTo>
                  <a:pt x="1204722" y="0"/>
                </a:lnTo>
                <a:lnTo>
                  <a:pt x="1203975" y="12"/>
                </a:lnTo>
                <a:lnTo>
                  <a:pt x="1193489" y="3621"/>
                </a:lnTo>
                <a:lnTo>
                  <a:pt x="1186857" y="13795"/>
                </a:lnTo>
                <a:lnTo>
                  <a:pt x="1185872" y="30750"/>
                </a:lnTo>
                <a:lnTo>
                  <a:pt x="1195324" y="38442"/>
                </a:lnTo>
                <a:lnTo>
                  <a:pt x="1212165" y="40480"/>
                </a:lnTo>
                <a:lnTo>
                  <a:pt x="1221498" y="32011"/>
                </a:lnTo>
                <a:lnTo>
                  <a:pt x="1224754" y="16549"/>
                </a:lnTo>
                <a:close/>
              </a:path>
              <a:path w="2701290" h="494664">
                <a:moveTo>
                  <a:pt x="1308574" y="16549"/>
                </a:moveTo>
                <a:lnTo>
                  <a:pt x="1301435" y="4796"/>
                </a:lnTo>
                <a:lnTo>
                  <a:pt x="1288542" y="0"/>
                </a:lnTo>
                <a:lnTo>
                  <a:pt x="1287795" y="12"/>
                </a:lnTo>
                <a:lnTo>
                  <a:pt x="1277309" y="3621"/>
                </a:lnTo>
                <a:lnTo>
                  <a:pt x="1270677" y="13795"/>
                </a:lnTo>
                <a:lnTo>
                  <a:pt x="1269692" y="30750"/>
                </a:lnTo>
                <a:lnTo>
                  <a:pt x="1279144" y="38442"/>
                </a:lnTo>
                <a:lnTo>
                  <a:pt x="1295985" y="40480"/>
                </a:lnTo>
                <a:lnTo>
                  <a:pt x="1305318" y="32011"/>
                </a:lnTo>
                <a:lnTo>
                  <a:pt x="1308574" y="16549"/>
                </a:lnTo>
                <a:close/>
              </a:path>
              <a:path w="2701290" h="494664">
                <a:moveTo>
                  <a:pt x="1392394" y="16549"/>
                </a:moveTo>
                <a:lnTo>
                  <a:pt x="1385255" y="4796"/>
                </a:lnTo>
                <a:lnTo>
                  <a:pt x="1372362" y="0"/>
                </a:lnTo>
                <a:lnTo>
                  <a:pt x="1371584" y="15"/>
                </a:lnTo>
                <a:lnTo>
                  <a:pt x="1361433" y="3652"/>
                </a:lnTo>
                <a:lnTo>
                  <a:pt x="1354695" y="13826"/>
                </a:lnTo>
                <a:lnTo>
                  <a:pt x="1353655" y="30750"/>
                </a:lnTo>
                <a:lnTo>
                  <a:pt x="1363302" y="38442"/>
                </a:lnTo>
                <a:lnTo>
                  <a:pt x="1379805" y="40480"/>
                </a:lnTo>
                <a:lnTo>
                  <a:pt x="1389138" y="32011"/>
                </a:lnTo>
                <a:lnTo>
                  <a:pt x="1392394" y="16549"/>
                </a:lnTo>
                <a:close/>
              </a:path>
              <a:path w="2701290" h="494664">
                <a:moveTo>
                  <a:pt x="1476214" y="16549"/>
                </a:moveTo>
                <a:lnTo>
                  <a:pt x="1469075" y="4796"/>
                </a:lnTo>
                <a:lnTo>
                  <a:pt x="1456182" y="0"/>
                </a:lnTo>
                <a:lnTo>
                  <a:pt x="1455404" y="15"/>
                </a:lnTo>
                <a:lnTo>
                  <a:pt x="1445253" y="3652"/>
                </a:lnTo>
                <a:lnTo>
                  <a:pt x="1438515" y="13826"/>
                </a:lnTo>
                <a:lnTo>
                  <a:pt x="1437475" y="30750"/>
                </a:lnTo>
                <a:lnTo>
                  <a:pt x="1447122" y="38442"/>
                </a:lnTo>
                <a:lnTo>
                  <a:pt x="1463625" y="40480"/>
                </a:lnTo>
                <a:lnTo>
                  <a:pt x="1472958" y="32011"/>
                </a:lnTo>
                <a:lnTo>
                  <a:pt x="1476214" y="16549"/>
                </a:lnTo>
                <a:close/>
              </a:path>
              <a:path w="2701290" h="494664">
                <a:moveTo>
                  <a:pt x="1560627" y="16058"/>
                </a:moveTo>
                <a:lnTo>
                  <a:pt x="1552999" y="4639"/>
                </a:lnTo>
                <a:lnTo>
                  <a:pt x="1540002" y="0"/>
                </a:lnTo>
                <a:lnTo>
                  <a:pt x="1538802" y="36"/>
                </a:lnTo>
                <a:lnTo>
                  <a:pt x="1528863" y="3848"/>
                </a:lnTo>
                <a:lnTo>
                  <a:pt x="1522373" y="14126"/>
                </a:lnTo>
                <a:lnTo>
                  <a:pt x="1521589" y="31158"/>
                </a:lnTo>
                <a:lnTo>
                  <a:pt x="1531445" y="38470"/>
                </a:lnTo>
                <a:lnTo>
                  <a:pt x="1548219" y="40187"/>
                </a:lnTo>
                <a:lnTo>
                  <a:pt x="1557448" y="31541"/>
                </a:lnTo>
                <a:lnTo>
                  <a:pt x="1560627" y="16058"/>
                </a:lnTo>
                <a:close/>
              </a:path>
              <a:path w="2701290" h="494664">
                <a:moveTo>
                  <a:pt x="1644447" y="16058"/>
                </a:moveTo>
                <a:lnTo>
                  <a:pt x="1636819" y="4639"/>
                </a:lnTo>
                <a:lnTo>
                  <a:pt x="1623822" y="0"/>
                </a:lnTo>
                <a:lnTo>
                  <a:pt x="1623424" y="4"/>
                </a:lnTo>
                <a:lnTo>
                  <a:pt x="1613297" y="3501"/>
                </a:lnTo>
                <a:lnTo>
                  <a:pt x="1606748" y="13701"/>
                </a:lnTo>
                <a:lnTo>
                  <a:pt x="1605795" y="30843"/>
                </a:lnTo>
                <a:lnTo>
                  <a:pt x="1615257" y="38388"/>
                </a:lnTo>
                <a:lnTo>
                  <a:pt x="1632039" y="40187"/>
                </a:lnTo>
                <a:lnTo>
                  <a:pt x="1641268" y="31541"/>
                </a:lnTo>
                <a:lnTo>
                  <a:pt x="1644447" y="16058"/>
                </a:lnTo>
                <a:close/>
              </a:path>
              <a:path w="2701290" h="494664">
                <a:moveTo>
                  <a:pt x="1728267" y="16058"/>
                </a:moveTo>
                <a:lnTo>
                  <a:pt x="1720639" y="4639"/>
                </a:lnTo>
                <a:lnTo>
                  <a:pt x="1707642" y="0"/>
                </a:lnTo>
                <a:lnTo>
                  <a:pt x="1707244" y="4"/>
                </a:lnTo>
                <a:lnTo>
                  <a:pt x="1697117" y="3501"/>
                </a:lnTo>
                <a:lnTo>
                  <a:pt x="1690568" y="13701"/>
                </a:lnTo>
                <a:lnTo>
                  <a:pt x="1689615" y="30843"/>
                </a:lnTo>
                <a:lnTo>
                  <a:pt x="1699077" y="38388"/>
                </a:lnTo>
                <a:lnTo>
                  <a:pt x="1715859" y="40187"/>
                </a:lnTo>
                <a:lnTo>
                  <a:pt x="1725088" y="31541"/>
                </a:lnTo>
                <a:lnTo>
                  <a:pt x="1728267" y="16058"/>
                </a:lnTo>
                <a:close/>
              </a:path>
              <a:path w="2701290" h="494664">
                <a:moveTo>
                  <a:pt x="1812087" y="16058"/>
                </a:moveTo>
                <a:lnTo>
                  <a:pt x="1804459" y="4639"/>
                </a:lnTo>
                <a:lnTo>
                  <a:pt x="1791462" y="0"/>
                </a:lnTo>
                <a:lnTo>
                  <a:pt x="1791064" y="4"/>
                </a:lnTo>
                <a:lnTo>
                  <a:pt x="1780937" y="3501"/>
                </a:lnTo>
                <a:lnTo>
                  <a:pt x="1774388" y="13701"/>
                </a:lnTo>
                <a:lnTo>
                  <a:pt x="1773435" y="30843"/>
                </a:lnTo>
                <a:lnTo>
                  <a:pt x="1782897" y="38388"/>
                </a:lnTo>
                <a:lnTo>
                  <a:pt x="1799679" y="40187"/>
                </a:lnTo>
                <a:lnTo>
                  <a:pt x="1808908" y="31541"/>
                </a:lnTo>
                <a:lnTo>
                  <a:pt x="1812087" y="16058"/>
                </a:lnTo>
                <a:close/>
              </a:path>
              <a:path w="2701290" h="494664">
                <a:moveTo>
                  <a:pt x="1895955" y="16058"/>
                </a:moveTo>
                <a:lnTo>
                  <a:pt x="1888602" y="4639"/>
                </a:lnTo>
                <a:lnTo>
                  <a:pt x="1875282" y="0"/>
                </a:lnTo>
                <a:lnTo>
                  <a:pt x="1874754" y="7"/>
                </a:lnTo>
                <a:lnTo>
                  <a:pt x="1864693" y="3559"/>
                </a:lnTo>
                <a:lnTo>
                  <a:pt x="1858218" y="13791"/>
                </a:lnTo>
                <a:lnTo>
                  <a:pt x="1857340" y="30966"/>
                </a:lnTo>
                <a:lnTo>
                  <a:pt x="1866885" y="38423"/>
                </a:lnTo>
                <a:lnTo>
                  <a:pt x="1883801" y="40197"/>
                </a:lnTo>
                <a:lnTo>
                  <a:pt x="1892934" y="31552"/>
                </a:lnTo>
                <a:lnTo>
                  <a:pt x="1895955" y="16058"/>
                </a:lnTo>
                <a:close/>
              </a:path>
              <a:path w="2701290" h="494664">
                <a:moveTo>
                  <a:pt x="1979775" y="16058"/>
                </a:moveTo>
                <a:lnTo>
                  <a:pt x="1972422" y="4639"/>
                </a:lnTo>
                <a:lnTo>
                  <a:pt x="1959102" y="0"/>
                </a:lnTo>
                <a:lnTo>
                  <a:pt x="1958574" y="7"/>
                </a:lnTo>
                <a:lnTo>
                  <a:pt x="1948513" y="3559"/>
                </a:lnTo>
                <a:lnTo>
                  <a:pt x="1942038" y="13791"/>
                </a:lnTo>
                <a:lnTo>
                  <a:pt x="1941160" y="30966"/>
                </a:lnTo>
                <a:lnTo>
                  <a:pt x="1950705" y="38423"/>
                </a:lnTo>
                <a:lnTo>
                  <a:pt x="1967621" y="40197"/>
                </a:lnTo>
                <a:lnTo>
                  <a:pt x="1976754" y="31552"/>
                </a:lnTo>
                <a:lnTo>
                  <a:pt x="1979775" y="16058"/>
                </a:lnTo>
                <a:close/>
              </a:path>
              <a:path w="2701290" h="494664">
                <a:moveTo>
                  <a:pt x="2063716" y="16549"/>
                </a:moveTo>
                <a:lnTo>
                  <a:pt x="2056577" y="4796"/>
                </a:lnTo>
                <a:lnTo>
                  <a:pt x="2043683" y="0"/>
                </a:lnTo>
                <a:lnTo>
                  <a:pt x="2042922" y="0"/>
                </a:lnTo>
                <a:lnTo>
                  <a:pt x="2035416" y="1552"/>
                </a:lnTo>
                <a:lnTo>
                  <a:pt x="2026101" y="10311"/>
                </a:lnTo>
                <a:lnTo>
                  <a:pt x="2022776" y="25567"/>
                </a:lnTo>
                <a:lnTo>
                  <a:pt x="2029831" y="37253"/>
                </a:lnTo>
                <a:lnTo>
                  <a:pt x="2042922" y="41910"/>
                </a:lnTo>
                <a:lnTo>
                  <a:pt x="2051127" y="40480"/>
                </a:lnTo>
                <a:lnTo>
                  <a:pt x="2060460" y="32011"/>
                </a:lnTo>
                <a:lnTo>
                  <a:pt x="2063716" y="16549"/>
                </a:lnTo>
                <a:close/>
              </a:path>
              <a:path w="2701290" h="494664">
                <a:moveTo>
                  <a:pt x="2147536" y="16549"/>
                </a:moveTo>
                <a:lnTo>
                  <a:pt x="2140397" y="4796"/>
                </a:lnTo>
                <a:lnTo>
                  <a:pt x="2127504" y="0"/>
                </a:lnTo>
                <a:lnTo>
                  <a:pt x="2126757" y="12"/>
                </a:lnTo>
                <a:lnTo>
                  <a:pt x="2116271" y="3621"/>
                </a:lnTo>
                <a:lnTo>
                  <a:pt x="2109639" y="13795"/>
                </a:lnTo>
                <a:lnTo>
                  <a:pt x="2108654" y="30750"/>
                </a:lnTo>
                <a:lnTo>
                  <a:pt x="2118106" y="38442"/>
                </a:lnTo>
                <a:lnTo>
                  <a:pt x="2134947" y="40480"/>
                </a:lnTo>
                <a:lnTo>
                  <a:pt x="2144280" y="32011"/>
                </a:lnTo>
                <a:lnTo>
                  <a:pt x="2147536" y="16549"/>
                </a:lnTo>
                <a:close/>
              </a:path>
              <a:path w="2701290" h="494664">
                <a:moveTo>
                  <a:pt x="2231356" y="16549"/>
                </a:moveTo>
                <a:lnTo>
                  <a:pt x="2224217" y="4796"/>
                </a:lnTo>
                <a:lnTo>
                  <a:pt x="2211324" y="0"/>
                </a:lnTo>
                <a:lnTo>
                  <a:pt x="2210577" y="12"/>
                </a:lnTo>
                <a:lnTo>
                  <a:pt x="2200091" y="3621"/>
                </a:lnTo>
                <a:lnTo>
                  <a:pt x="2193459" y="13795"/>
                </a:lnTo>
                <a:lnTo>
                  <a:pt x="2192474" y="30750"/>
                </a:lnTo>
                <a:lnTo>
                  <a:pt x="2201926" y="38442"/>
                </a:lnTo>
                <a:lnTo>
                  <a:pt x="2218767" y="40480"/>
                </a:lnTo>
                <a:lnTo>
                  <a:pt x="2228100" y="32011"/>
                </a:lnTo>
                <a:lnTo>
                  <a:pt x="2231356" y="16549"/>
                </a:lnTo>
                <a:close/>
              </a:path>
              <a:path w="2701290" h="494664">
                <a:moveTo>
                  <a:pt x="2315176" y="16549"/>
                </a:moveTo>
                <a:lnTo>
                  <a:pt x="2308037" y="4796"/>
                </a:lnTo>
                <a:lnTo>
                  <a:pt x="2295144" y="0"/>
                </a:lnTo>
                <a:lnTo>
                  <a:pt x="2294366" y="15"/>
                </a:lnTo>
                <a:lnTo>
                  <a:pt x="2284215" y="3652"/>
                </a:lnTo>
                <a:lnTo>
                  <a:pt x="2277477" y="13826"/>
                </a:lnTo>
                <a:lnTo>
                  <a:pt x="2276437" y="30750"/>
                </a:lnTo>
                <a:lnTo>
                  <a:pt x="2286084" y="38442"/>
                </a:lnTo>
                <a:lnTo>
                  <a:pt x="2302587" y="40480"/>
                </a:lnTo>
                <a:lnTo>
                  <a:pt x="2311920" y="32011"/>
                </a:lnTo>
                <a:lnTo>
                  <a:pt x="2315176" y="16549"/>
                </a:lnTo>
                <a:close/>
              </a:path>
              <a:path w="2701290" h="494664">
                <a:moveTo>
                  <a:pt x="2398996" y="16549"/>
                </a:moveTo>
                <a:lnTo>
                  <a:pt x="2391857" y="4796"/>
                </a:lnTo>
                <a:lnTo>
                  <a:pt x="2378964" y="0"/>
                </a:lnTo>
                <a:lnTo>
                  <a:pt x="2378186" y="15"/>
                </a:lnTo>
                <a:lnTo>
                  <a:pt x="2368035" y="3652"/>
                </a:lnTo>
                <a:lnTo>
                  <a:pt x="2361297" y="13826"/>
                </a:lnTo>
                <a:lnTo>
                  <a:pt x="2360257" y="30750"/>
                </a:lnTo>
                <a:lnTo>
                  <a:pt x="2369904" y="38442"/>
                </a:lnTo>
                <a:lnTo>
                  <a:pt x="2386407" y="40480"/>
                </a:lnTo>
                <a:lnTo>
                  <a:pt x="2395740" y="32011"/>
                </a:lnTo>
                <a:lnTo>
                  <a:pt x="2398996" y="16549"/>
                </a:lnTo>
                <a:close/>
              </a:path>
              <a:path w="2701290" h="494664">
                <a:moveTo>
                  <a:pt x="2482816" y="16549"/>
                </a:moveTo>
                <a:lnTo>
                  <a:pt x="2475677" y="4796"/>
                </a:lnTo>
                <a:lnTo>
                  <a:pt x="2462784" y="0"/>
                </a:lnTo>
                <a:lnTo>
                  <a:pt x="2462006" y="15"/>
                </a:lnTo>
                <a:lnTo>
                  <a:pt x="2451855" y="3652"/>
                </a:lnTo>
                <a:lnTo>
                  <a:pt x="2445117" y="13826"/>
                </a:lnTo>
                <a:lnTo>
                  <a:pt x="2444077" y="30750"/>
                </a:lnTo>
                <a:lnTo>
                  <a:pt x="2453724" y="38442"/>
                </a:lnTo>
                <a:lnTo>
                  <a:pt x="2470227" y="40480"/>
                </a:lnTo>
                <a:lnTo>
                  <a:pt x="2479560" y="32011"/>
                </a:lnTo>
                <a:lnTo>
                  <a:pt x="2482816" y="16549"/>
                </a:lnTo>
                <a:close/>
              </a:path>
              <a:path w="2701290" h="494664">
                <a:moveTo>
                  <a:pt x="2567229" y="16058"/>
                </a:moveTo>
                <a:lnTo>
                  <a:pt x="2559601" y="4639"/>
                </a:lnTo>
                <a:lnTo>
                  <a:pt x="2546604" y="0"/>
                </a:lnTo>
                <a:lnTo>
                  <a:pt x="2545404" y="36"/>
                </a:lnTo>
                <a:lnTo>
                  <a:pt x="2535465" y="3848"/>
                </a:lnTo>
                <a:lnTo>
                  <a:pt x="2528975" y="14126"/>
                </a:lnTo>
                <a:lnTo>
                  <a:pt x="2528191" y="31158"/>
                </a:lnTo>
                <a:lnTo>
                  <a:pt x="2538047" y="38470"/>
                </a:lnTo>
                <a:lnTo>
                  <a:pt x="2554821" y="40187"/>
                </a:lnTo>
                <a:lnTo>
                  <a:pt x="2564050" y="31541"/>
                </a:lnTo>
                <a:lnTo>
                  <a:pt x="2567229" y="16058"/>
                </a:lnTo>
                <a:close/>
              </a:path>
              <a:path w="2701290" h="494664">
                <a:moveTo>
                  <a:pt x="2651049" y="16058"/>
                </a:moveTo>
                <a:lnTo>
                  <a:pt x="2643421" y="4639"/>
                </a:lnTo>
                <a:lnTo>
                  <a:pt x="2630424" y="0"/>
                </a:lnTo>
                <a:lnTo>
                  <a:pt x="2630026" y="4"/>
                </a:lnTo>
                <a:lnTo>
                  <a:pt x="2619899" y="3501"/>
                </a:lnTo>
                <a:lnTo>
                  <a:pt x="2613350" y="13701"/>
                </a:lnTo>
                <a:lnTo>
                  <a:pt x="2612397" y="30843"/>
                </a:lnTo>
                <a:lnTo>
                  <a:pt x="2621859" y="38388"/>
                </a:lnTo>
                <a:lnTo>
                  <a:pt x="2638641" y="40187"/>
                </a:lnTo>
                <a:lnTo>
                  <a:pt x="2647870" y="31541"/>
                </a:lnTo>
                <a:lnTo>
                  <a:pt x="2651049" y="16058"/>
                </a:lnTo>
                <a:close/>
              </a:path>
              <a:path w="2701290" h="494664">
                <a:moveTo>
                  <a:pt x="2701290" y="54864"/>
                </a:moveTo>
                <a:lnTo>
                  <a:pt x="2701287" y="54550"/>
                </a:lnTo>
                <a:lnTo>
                  <a:pt x="2698006" y="44390"/>
                </a:lnTo>
                <a:lnTo>
                  <a:pt x="2688042" y="37860"/>
                </a:lnTo>
                <a:lnTo>
                  <a:pt x="2670717" y="37038"/>
                </a:lnTo>
                <a:lnTo>
                  <a:pt x="2663066" y="46534"/>
                </a:lnTo>
                <a:lnTo>
                  <a:pt x="2661244" y="63145"/>
                </a:lnTo>
                <a:lnTo>
                  <a:pt x="2670173" y="72360"/>
                </a:lnTo>
                <a:lnTo>
                  <a:pt x="2685460" y="75616"/>
                </a:lnTo>
                <a:lnTo>
                  <a:pt x="2696793" y="68057"/>
                </a:lnTo>
                <a:lnTo>
                  <a:pt x="2701290" y="54864"/>
                </a:lnTo>
                <a:close/>
              </a:path>
              <a:path w="2701290" h="494664">
                <a:moveTo>
                  <a:pt x="2701290" y="138684"/>
                </a:moveTo>
                <a:lnTo>
                  <a:pt x="2701285" y="138238"/>
                </a:lnTo>
                <a:lnTo>
                  <a:pt x="2697950" y="128146"/>
                </a:lnTo>
                <a:lnTo>
                  <a:pt x="2687952" y="121691"/>
                </a:lnTo>
                <a:lnTo>
                  <a:pt x="2670594" y="120944"/>
                </a:lnTo>
                <a:lnTo>
                  <a:pt x="2663032" y="130523"/>
                </a:lnTo>
                <a:lnTo>
                  <a:pt x="2661235" y="147271"/>
                </a:lnTo>
                <a:lnTo>
                  <a:pt x="2670164" y="156384"/>
                </a:lnTo>
                <a:lnTo>
                  <a:pt x="2685460" y="159476"/>
                </a:lnTo>
                <a:lnTo>
                  <a:pt x="2696793" y="152197"/>
                </a:lnTo>
                <a:lnTo>
                  <a:pt x="2701290" y="138684"/>
                </a:lnTo>
                <a:close/>
              </a:path>
              <a:path w="2701290" h="494664">
                <a:moveTo>
                  <a:pt x="2701290" y="222504"/>
                </a:moveTo>
                <a:lnTo>
                  <a:pt x="2701285" y="222058"/>
                </a:lnTo>
                <a:lnTo>
                  <a:pt x="2697950" y="211966"/>
                </a:lnTo>
                <a:lnTo>
                  <a:pt x="2687952" y="205511"/>
                </a:lnTo>
                <a:lnTo>
                  <a:pt x="2670594" y="204764"/>
                </a:lnTo>
                <a:lnTo>
                  <a:pt x="2663032" y="214343"/>
                </a:lnTo>
                <a:lnTo>
                  <a:pt x="2661235" y="231091"/>
                </a:lnTo>
                <a:lnTo>
                  <a:pt x="2670164" y="240204"/>
                </a:lnTo>
                <a:lnTo>
                  <a:pt x="2685460" y="243296"/>
                </a:lnTo>
                <a:lnTo>
                  <a:pt x="2696793" y="236017"/>
                </a:lnTo>
                <a:lnTo>
                  <a:pt x="2701290" y="222504"/>
                </a:lnTo>
                <a:close/>
              </a:path>
              <a:path w="2701290" h="494664">
                <a:moveTo>
                  <a:pt x="2701290" y="306324"/>
                </a:moveTo>
                <a:lnTo>
                  <a:pt x="2701285" y="305878"/>
                </a:lnTo>
                <a:lnTo>
                  <a:pt x="2697950" y="295786"/>
                </a:lnTo>
                <a:lnTo>
                  <a:pt x="2687952" y="289331"/>
                </a:lnTo>
                <a:lnTo>
                  <a:pt x="2670594" y="288584"/>
                </a:lnTo>
                <a:lnTo>
                  <a:pt x="2663032" y="298163"/>
                </a:lnTo>
                <a:lnTo>
                  <a:pt x="2661235" y="314911"/>
                </a:lnTo>
                <a:lnTo>
                  <a:pt x="2670164" y="324024"/>
                </a:lnTo>
                <a:lnTo>
                  <a:pt x="2685460" y="327116"/>
                </a:lnTo>
                <a:lnTo>
                  <a:pt x="2696793" y="319837"/>
                </a:lnTo>
                <a:lnTo>
                  <a:pt x="2701290" y="306324"/>
                </a:lnTo>
                <a:close/>
              </a:path>
              <a:path w="2701290" h="494664">
                <a:moveTo>
                  <a:pt x="2701290" y="390906"/>
                </a:moveTo>
                <a:lnTo>
                  <a:pt x="2701281" y="390249"/>
                </a:lnTo>
                <a:lnTo>
                  <a:pt x="2697892" y="379726"/>
                </a:lnTo>
                <a:lnTo>
                  <a:pt x="2687951" y="373111"/>
                </a:lnTo>
                <a:lnTo>
                  <a:pt x="2670817" y="372250"/>
                </a:lnTo>
                <a:lnTo>
                  <a:pt x="2663007" y="381737"/>
                </a:lnTo>
                <a:lnTo>
                  <a:pt x="2660932" y="398411"/>
                </a:lnTo>
                <a:lnTo>
                  <a:pt x="2669691" y="407726"/>
                </a:lnTo>
                <a:lnTo>
                  <a:pt x="2684947" y="411051"/>
                </a:lnTo>
                <a:lnTo>
                  <a:pt x="2696633" y="403996"/>
                </a:lnTo>
                <a:lnTo>
                  <a:pt x="2701290" y="390906"/>
                </a:lnTo>
                <a:close/>
              </a:path>
              <a:path w="2701290" h="494664">
                <a:moveTo>
                  <a:pt x="2697802" y="463660"/>
                </a:moveTo>
                <a:lnTo>
                  <a:pt x="2688308" y="456116"/>
                </a:lnTo>
                <a:lnTo>
                  <a:pt x="2671672" y="454381"/>
                </a:lnTo>
                <a:lnTo>
                  <a:pt x="2662457" y="463086"/>
                </a:lnTo>
                <a:lnTo>
                  <a:pt x="2659201" y="478708"/>
                </a:lnTo>
                <a:lnTo>
                  <a:pt x="2666760" y="490041"/>
                </a:lnTo>
                <a:lnTo>
                  <a:pt x="2679954" y="494538"/>
                </a:lnTo>
                <a:lnTo>
                  <a:pt x="2680468" y="494531"/>
                </a:lnTo>
                <a:lnTo>
                  <a:pt x="2690531" y="491164"/>
                </a:lnTo>
                <a:lnTo>
                  <a:pt x="2696987" y="481117"/>
                </a:lnTo>
                <a:lnTo>
                  <a:pt x="2697802" y="463660"/>
                </a:lnTo>
                <a:close/>
              </a:path>
              <a:path w="2701290" h="494664">
                <a:moveTo>
                  <a:pt x="2613895" y="463536"/>
                </a:moveTo>
                <a:lnTo>
                  <a:pt x="2604318" y="456082"/>
                </a:lnTo>
                <a:lnTo>
                  <a:pt x="2587546" y="454373"/>
                </a:lnTo>
                <a:lnTo>
                  <a:pt x="2578433" y="463077"/>
                </a:lnTo>
                <a:lnTo>
                  <a:pt x="2575341" y="478708"/>
                </a:lnTo>
                <a:lnTo>
                  <a:pt x="2582620" y="490041"/>
                </a:lnTo>
                <a:lnTo>
                  <a:pt x="2596134" y="494538"/>
                </a:lnTo>
                <a:lnTo>
                  <a:pt x="2596778" y="494528"/>
                </a:lnTo>
                <a:lnTo>
                  <a:pt x="2606774" y="491107"/>
                </a:lnTo>
                <a:lnTo>
                  <a:pt x="2613156" y="481027"/>
                </a:lnTo>
                <a:lnTo>
                  <a:pt x="2613895" y="463536"/>
                </a:lnTo>
                <a:close/>
              </a:path>
              <a:path w="2701290" h="494664">
                <a:moveTo>
                  <a:pt x="2530075" y="463536"/>
                </a:moveTo>
                <a:lnTo>
                  <a:pt x="2520498" y="456082"/>
                </a:lnTo>
                <a:lnTo>
                  <a:pt x="2503726" y="454373"/>
                </a:lnTo>
                <a:lnTo>
                  <a:pt x="2494613" y="463077"/>
                </a:lnTo>
                <a:lnTo>
                  <a:pt x="2491521" y="478708"/>
                </a:lnTo>
                <a:lnTo>
                  <a:pt x="2498800" y="490041"/>
                </a:lnTo>
                <a:lnTo>
                  <a:pt x="2512314" y="494538"/>
                </a:lnTo>
                <a:lnTo>
                  <a:pt x="2512958" y="494528"/>
                </a:lnTo>
                <a:lnTo>
                  <a:pt x="2522954" y="491107"/>
                </a:lnTo>
                <a:lnTo>
                  <a:pt x="2529336" y="481027"/>
                </a:lnTo>
                <a:lnTo>
                  <a:pt x="2530075" y="463536"/>
                </a:lnTo>
                <a:close/>
              </a:path>
              <a:path w="2701290" h="494664">
                <a:moveTo>
                  <a:pt x="2448526" y="468937"/>
                </a:moveTo>
                <a:lnTo>
                  <a:pt x="2441387" y="457184"/>
                </a:lnTo>
                <a:lnTo>
                  <a:pt x="2428494" y="452628"/>
                </a:lnTo>
                <a:lnTo>
                  <a:pt x="2420226" y="454085"/>
                </a:lnTo>
                <a:lnTo>
                  <a:pt x="2410911" y="462606"/>
                </a:lnTo>
                <a:lnTo>
                  <a:pt x="2407586" y="478195"/>
                </a:lnTo>
                <a:lnTo>
                  <a:pt x="2414641" y="489881"/>
                </a:lnTo>
                <a:lnTo>
                  <a:pt x="2427732" y="494538"/>
                </a:lnTo>
                <a:lnTo>
                  <a:pt x="2428494" y="494538"/>
                </a:lnTo>
                <a:lnTo>
                  <a:pt x="2436065" y="493051"/>
                </a:lnTo>
                <a:lnTo>
                  <a:pt x="2445307" y="484515"/>
                </a:lnTo>
                <a:lnTo>
                  <a:pt x="2448526" y="468937"/>
                </a:lnTo>
                <a:close/>
              </a:path>
              <a:path w="2701290" h="494664">
                <a:moveTo>
                  <a:pt x="2362586" y="463756"/>
                </a:moveTo>
                <a:lnTo>
                  <a:pt x="2353100" y="456059"/>
                </a:lnTo>
                <a:lnTo>
                  <a:pt x="2336406" y="454085"/>
                </a:lnTo>
                <a:lnTo>
                  <a:pt x="2327091" y="462606"/>
                </a:lnTo>
                <a:lnTo>
                  <a:pt x="2323766" y="478195"/>
                </a:lnTo>
                <a:lnTo>
                  <a:pt x="2330821" y="489881"/>
                </a:lnTo>
                <a:lnTo>
                  <a:pt x="2343912" y="494538"/>
                </a:lnTo>
                <a:lnTo>
                  <a:pt x="2344778" y="494522"/>
                </a:lnTo>
                <a:lnTo>
                  <a:pt x="2355197" y="491049"/>
                </a:lnTo>
                <a:lnTo>
                  <a:pt x="2361736" y="481025"/>
                </a:lnTo>
                <a:lnTo>
                  <a:pt x="2362586" y="463756"/>
                </a:lnTo>
                <a:close/>
              </a:path>
              <a:path w="2701290" h="494664">
                <a:moveTo>
                  <a:pt x="2278766" y="463756"/>
                </a:moveTo>
                <a:lnTo>
                  <a:pt x="2269280" y="456059"/>
                </a:lnTo>
                <a:lnTo>
                  <a:pt x="2252586" y="454085"/>
                </a:lnTo>
                <a:lnTo>
                  <a:pt x="2243271" y="462606"/>
                </a:lnTo>
                <a:lnTo>
                  <a:pt x="2239946" y="478195"/>
                </a:lnTo>
                <a:lnTo>
                  <a:pt x="2247001" y="489881"/>
                </a:lnTo>
                <a:lnTo>
                  <a:pt x="2260092" y="494538"/>
                </a:lnTo>
                <a:lnTo>
                  <a:pt x="2260958" y="494522"/>
                </a:lnTo>
                <a:lnTo>
                  <a:pt x="2271377" y="491049"/>
                </a:lnTo>
                <a:lnTo>
                  <a:pt x="2277916" y="481025"/>
                </a:lnTo>
                <a:lnTo>
                  <a:pt x="2278766" y="463756"/>
                </a:lnTo>
                <a:close/>
              </a:path>
              <a:path w="2701290" h="494664">
                <a:moveTo>
                  <a:pt x="2194795" y="463756"/>
                </a:moveTo>
                <a:lnTo>
                  <a:pt x="2185122" y="456059"/>
                </a:lnTo>
                <a:lnTo>
                  <a:pt x="2168766" y="454085"/>
                </a:lnTo>
                <a:lnTo>
                  <a:pt x="2159451" y="462606"/>
                </a:lnTo>
                <a:lnTo>
                  <a:pt x="2156126" y="478195"/>
                </a:lnTo>
                <a:lnTo>
                  <a:pt x="2163181" y="489881"/>
                </a:lnTo>
                <a:lnTo>
                  <a:pt x="2176272" y="494538"/>
                </a:lnTo>
                <a:lnTo>
                  <a:pt x="2177165" y="494519"/>
                </a:lnTo>
                <a:lnTo>
                  <a:pt x="2187254" y="491018"/>
                </a:lnTo>
                <a:lnTo>
                  <a:pt x="2193896" y="480993"/>
                </a:lnTo>
                <a:lnTo>
                  <a:pt x="2194795" y="463756"/>
                </a:lnTo>
                <a:close/>
              </a:path>
              <a:path w="2701290" h="494664">
                <a:moveTo>
                  <a:pt x="2110975" y="463756"/>
                </a:moveTo>
                <a:lnTo>
                  <a:pt x="2101302" y="456059"/>
                </a:lnTo>
                <a:lnTo>
                  <a:pt x="2084946" y="454085"/>
                </a:lnTo>
                <a:lnTo>
                  <a:pt x="2075631" y="462606"/>
                </a:lnTo>
                <a:lnTo>
                  <a:pt x="2072306" y="478195"/>
                </a:lnTo>
                <a:lnTo>
                  <a:pt x="2079361" y="489881"/>
                </a:lnTo>
                <a:lnTo>
                  <a:pt x="2092452" y="494538"/>
                </a:lnTo>
                <a:lnTo>
                  <a:pt x="2093345" y="494519"/>
                </a:lnTo>
                <a:lnTo>
                  <a:pt x="2103434" y="491018"/>
                </a:lnTo>
                <a:lnTo>
                  <a:pt x="2110076" y="480993"/>
                </a:lnTo>
                <a:lnTo>
                  <a:pt x="2110975" y="463756"/>
                </a:lnTo>
                <a:close/>
              </a:path>
              <a:path w="2701290" h="494664">
                <a:moveTo>
                  <a:pt x="2027155" y="463756"/>
                </a:moveTo>
                <a:lnTo>
                  <a:pt x="2017482" y="456059"/>
                </a:lnTo>
                <a:lnTo>
                  <a:pt x="2001126" y="454085"/>
                </a:lnTo>
                <a:lnTo>
                  <a:pt x="1991811" y="462606"/>
                </a:lnTo>
                <a:lnTo>
                  <a:pt x="1988486" y="478195"/>
                </a:lnTo>
                <a:lnTo>
                  <a:pt x="1995541" y="489881"/>
                </a:lnTo>
                <a:lnTo>
                  <a:pt x="2008632" y="494538"/>
                </a:lnTo>
                <a:lnTo>
                  <a:pt x="2009525" y="494519"/>
                </a:lnTo>
                <a:lnTo>
                  <a:pt x="2019614" y="491018"/>
                </a:lnTo>
                <a:lnTo>
                  <a:pt x="2026256" y="480993"/>
                </a:lnTo>
                <a:lnTo>
                  <a:pt x="2027155" y="463756"/>
                </a:lnTo>
                <a:close/>
              </a:path>
              <a:path w="2701290" h="494664">
                <a:moveTo>
                  <a:pt x="1943038" y="463350"/>
                </a:moveTo>
                <a:lnTo>
                  <a:pt x="1933160" y="456037"/>
                </a:lnTo>
                <a:lnTo>
                  <a:pt x="1916530" y="454381"/>
                </a:lnTo>
                <a:lnTo>
                  <a:pt x="1907315" y="463086"/>
                </a:lnTo>
                <a:lnTo>
                  <a:pt x="1904059" y="478708"/>
                </a:lnTo>
                <a:lnTo>
                  <a:pt x="1911618" y="490041"/>
                </a:lnTo>
                <a:lnTo>
                  <a:pt x="1924812" y="494538"/>
                </a:lnTo>
                <a:lnTo>
                  <a:pt x="1926125" y="494497"/>
                </a:lnTo>
                <a:lnTo>
                  <a:pt x="1936001" y="490828"/>
                </a:lnTo>
                <a:lnTo>
                  <a:pt x="1942395" y="480693"/>
                </a:lnTo>
                <a:lnTo>
                  <a:pt x="1943038" y="463350"/>
                </a:lnTo>
                <a:close/>
              </a:path>
              <a:path w="2701290" h="494664">
                <a:moveTo>
                  <a:pt x="1858840" y="463660"/>
                </a:moveTo>
                <a:lnTo>
                  <a:pt x="1849346" y="456116"/>
                </a:lnTo>
                <a:lnTo>
                  <a:pt x="1832710" y="454381"/>
                </a:lnTo>
                <a:lnTo>
                  <a:pt x="1823495" y="463086"/>
                </a:lnTo>
                <a:lnTo>
                  <a:pt x="1820239" y="478708"/>
                </a:lnTo>
                <a:lnTo>
                  <a:pt x="1827798" y="490041"/>
                </a:lnTo>
                <a:lnTo>
                  <a:pt x="1840992" y="494538"/>
                </a:lnTo>
                <a:lnTo>
                  <a:pt x="1841506" y="494531"/>
                </a:lnTo>
                <a:lnTo>
                  <a:pt x="1851569" y="491164"/>
                </a:lnTo>
                <a:lnTo>
                  <a:pt x="1858025" y="481117"/>
                </a:lnTo>
                <a:lnTo>
                  <a:pt x="1858840" y="463660"/>
                </a:lnTo>
                <a:close/>
              </a:path>
              <a:path w="2701290" h="494664">
                <a:moveTo>
                  <a:pt x="1775020" y="463660"/>
                </a:moveTo>
                <a:lnTo>
                  <a:pt x="1765526" y="456116"/>
                </a:lnTo>
                <a:lnTo>
                  <a:pt x="1748890" y="454381"/>
                </a:lnTo>
                <a:lnTo>
                  <a:pt x="1739675" y="463086"/>
                </a:lnTo>
                <a:lnTo>
                  <a:pt x="1736419" y="478708"/>
                </a:lnTo>
                <a:lnTo>
                  <a:pt x="1743978" y="490041"/>
                </a:lnTo>
                <a:lnTo>
                  <a:pt x="1757172" y="494538"/>
                </a:lnTo>
                <a:lnTo>
                  <a:pt x="1757686" y="494531"/>
                </a:lnTo>
                <a:lnTo>
                  <a:pt x="1767749" y="491164"/>
                </a:lnTo>
                <a:lnTo>
                  <a:pt x="1774205" y="481117"/>
                </a:lnTo>
                <a:lnTo>
                  <a:pt x="1775020" y="463660"/>
                </a:lnTo>
                <a:close/>
              </a:path>
              <a:path w="2701290" h="494664">
                <a:moveTo>
                  <a:pt x="1691200" y="463660"/>
                </a:moveTo>
                <a:lnTo>
                  <a:pt x="1681706" y="456116"/>
                </a:lnTo>
                <a:lnTo>
                  <a:pt x="1665070" y="454381"/>
                </a:lnTo>
                <a:lnTo>
                  <a:pt x="1655855" y="463086"/>
                </a:lnTo>
                <a:lnTo>
                  <a:pt x="1652599" y="478708"/>
                </a:lnTo>
                <a:lnTo>
                  <a:pt x="1660158" y="490041"/>
                </a:lnTo>
                <a:lnTo>
                  <a:pt x="1673352" y="494538"/>
                </a:lnTo>
                <a:lnTo>
                  <a:pt x="1673866" y="494531"/>
                </a:lnTo>
                <a:lnTo>
                  <a:pt x="1683929" y="491164"/>
                </a:lnTo>
                <a:lnTo>
                  <a:pt x="1690385" y="481117"/>
                </a:lnTo>
                <a:lnTo>
                  <a:pt x="1691200" y="463660"/>
                </a:lnTo>
                <a:close/>
              </a:path>
              <a:path w="2701290" h="494664">
                <a:moveTo>
                  <a:pt x="1607293" y="463536"/>
                </a:moveTo>
                <a:lnTo>
                  <a:pt x="1597716" y="456082"/>
                </a:lnTo>
                <a:lnTo>
                  <a:pt x="1580944" y="454373"/>
                </a:lnTo>
                <a:lnTo>
                  <a:pt x="1571831" y="463077"/>
                </a:lnTo>
                <a:lnTo>
                  <a:pt x="1568739" y="478708"/>
                </a:lnTo>
                <a:lnTo>
                  <a:pt x="1576018" y="490041"/>
                </a:lnTo>
                <a:lnTo>
                  <a:pt x="1589532" y="494538"/>
                </a:lnTo>
                <a:lnTo>
                  <a:pt x="1590176" y="494528"/>
                </a:lnTo>
                <a:lnTo>
                  <a:pt x="1600172" y="491107"/>
                </a:lnTo>
                <a:lnTo>
                  <a:pt x="1606554" y="481027"/>
                </a:lnTo>
                <a:lnTo>
                  <a:pt x="1607293" y="463536"/>
                </a:lnTo>
                <a:close/>
              </a:path>
              <a:path w="2701290" h="494664">
                <a:moveTo>
                  <a:pt x="1523473" y="463536"/>
                </a:moveTo>
                <a:lnTo>
                  <a:pt x="1513896" y="456082"/>
                </a:lnTo>
                <a:lnTo>
                  <a:pt x="1497124" y="454373"/>
                </a:lnTo>
                <a:lnTo>
                  <a:pt x="1488011" y="463077"/>
                </a:lnTo>
                <a:lnTo>
                  <a:pt x="1484919" y="478708"/>
                </a:lnTo>
                <a:lnTo>
                  <a:pt x="1492198" y="490041"/>
                </a:lnTo>
                <a:lnTo>
                  <a:pt x="1505712" y="494538"/>
                </a:lnTo>
                <a:lnTo>
                  <a:pt x="1506356" y="494528"/>
                </a:lnTo>
                <a:lnTo>
                  <a:pt x="1516352" y="491107"/>
                </a:lnTo>
                <a:lnTo>
                  <a:pt x="1522734" y="481027"/>
                </a:lnTo>
                <a:lnTo>
                  <a:pt x="1523473" y="463536"/>
                </a:lnTo>
                <a:close/>
              </a:path>
              <a:path w="2701290" h="494664">
                <a:moveTo>
                  <a:pt x="1441924" y="468937"/>
                </a:moveTo>
                <a:lnTo>
                  <a:pt x="1434785" y="457184"/>
                </a:lnTo>
                <a:lnTo>
                  <a:pt x="1421892" y="452628"/>
                </a:lnTo>
                <a:lnTo>
                  <a:pt x="1413624" y="454085"/>
                </a:lnTo>
                <a:lnTo>
                  <a:pt x="1404309" y="462606"/>
                </a:lnTo>
                <a:lnTo>
                  <a:pt x="1400984" y="478195"/>
                </a:lnTo>
                <a:lnTo>
                  <a:pt x="1408039" y="489881"/>
                </a:lnTo>
                <a:lnTo>
                  <a:pt x="1421130" y="494538"/>
                </a:lnTo>
                <a:lnTo>
                  <a:pt x="1421892" y="494538"/>
                </a:lnTo>
                <a:lnTo>
                  <a:pt x="1429463" y="493051"/>
                </a:lnTo>
                <a:lnTo>
                  <a:pt x="1438705" y="484515"/>
                </a:lnTo>
                <a:lnTo>
                  <a:pt x="1441924" y="468937"/>
                </a:lnTo>
                <a:close/>
              </a:path>
              <a:path w="2701290" h="494664">
                <a:moveTo>
                  <a:pt x="1355984" y="463756"/>
                </a:moveTo>
                <a:lnTo>
                  <a:pt x="1346498" y="456059"/>
                </a:lnTo>
                <a:lnTo>
                  <a:pt x="1329804" y="454085"/>
                </a:lnTo>
                <a:lnTo>
                  <a:pt x="1320489" y="462606"/>
                </a:lnTo>
                <a:lnTo>
                  <a:pt x="1317164" y="478195"/>
                </a:lnTo>
                <a:lnTo>
                  <a:pt x="1324219" y="489881"/>
                </a:lnTo>
                <a:lnTo>
                  <a:pt x="1337310" y="494538"/>
                </a:lnTo>
                <a:lnTo>
                  <a:pt x="1338176" y="494522"/>
                </a:lnTo>
                <a:lnTo>
                  <a:pt x="1348595" y="491049"/>
                </a:lnTo>
                <a:lnTo>
                  <a:pt x="1355134" y="481025"/>
                </a:lnTo>
                <a:lnTo>
                  <a:pt x="1355984" y="463756"/>
                </a:lnTo>
                <a:close/>
              </a:path>
              <a:path w="2701290" h="494664">
                <a:moveTo>
                  <a:pt x="1272164" y="463756"/>
                </a:moveTo>
                <a:lnTo>
                  <a:pt x="1262678" y="456059"/>
                </a:lnTo>
                <a:lnTo>
                  <a:pt x="1245984" y="454085"/>
                </a:lnTo>
                <a:lnTo>
                  <a:pt x="1236669" y="462606"/>
                </a:lnTo>
                <a:lnTo>
                  <a:pt x="1233344" y="478195"/>
                </a:lnTo>
                <a:lnTo>
                  <a:pt x="1240399" y="489881"/>
                </a:lnTo>
                <a:lnTo>
                  <a:pt x="1253490" y="494538"/>
                </a:lnTo>
                <a:lnTo>
                  <a:pt x="1254356" y="494522"/>
                </a:lnTo>
                <a:lnTo>
                  <a:pt x="1264775" y="491049"/>
                </a:lnTo>
                <a:lnTo>
                  <a:pt x="1271314" y="481025"/>
                </a:lnTo>
                <a:lnTo>
                  <a:pt x="1272164" y="463756"/>
                </a:lnTo>
                <a:close/>
              </a:path>
              <a:path w="2701290" h="494664">
                <a:moveTo>
                  <a:pt x="1188193" y="463756"/>
                </a:moveTo>
                <a:lnTo>
                  <a:pt x="1178520" y="456059"/>
                </a:lnTo>
                <a:lnTo>
                  <a:pt x="1162164" y="454085"/>
                </a:lnTo>
                <a:lnTo>
                  <a:pt x="1152849" y="462606"/>
                </a:lnTo>
                <a:lnTo>
                  <a:pt x="1149524" y="478195"/>
                </a:lnTo>
                <a:lnTo>
                  <a:pt x="1156579" y="489881"/>
                </a:lnTo>
                <a:lnTo>
                  <a:pt x="1169670" y="494538"/>
                </a:lnTo>
                <a:lnTo>
                  <a:pt x="1170563" y="494519"/>
                </a:lnTo>
                <a:lnTo>
                  <a:pt x="1180652" y="491018"/>
                </a:lnTo>
                <a:lnTo>
                  <a:pt x="1187294" y="480993"/>
                </a:lnTo>
                <a:lnTo>
                  <a:pt x="1188193" y="463756"/>
                </a:lnTo>
                <a:close/>
              </a:path>
              <a:path w="2701290" h="494664">
                <a:moveTo>
                  <a:pt x="1104373" y="463756"/>
                </a:moveTo>
                <a:lnTo>
                  <a:pt x="1094700" y="456059"/>
                </a:lnTo>
                <a:lnTo>
                  <a:pt x="1078344" y="454085"/>
                </a:lnTo>
                <a:lnTo>
                  <a:pt x="1069029" y="462606"/>
                </a:lnTo>
                <a:lnTo>
                  <a:pt x="1065704" y="478195"/>
                </a:lnTo>
                <a:lnTo>
                  <a:pt x="1072759" y="489881"/>
                </a:lnTo>
                <a:lnTo>
                  <a:pt x="1085850" y="494538"/>
                </a:lnTo>
                <a:lnTo>
                  <a:pt x="1086743" y="494519"/>
                </a:lnTo>
                <a:lnTo>
                  <a:pt x="1096832" y="491018"/>
                </a:lnTo>
                <a:lnTo>
                  <a:pt x="1103474" y="480993"/>
                </a:lnTo>
                <a:lnTo>
                  <a:pt x="1104373" y="463756"/>
                </a:lnTo>
                <a:close/>
              </a:path>
              <a:path w="2701290" h="494664">
                <a:moveTo>
                  <a:pt x="1020553" y="463756"/>
                </a:moveTo>
                <a:lnTo>
                  <a:pt x="1010880" y="456059"/>
                </a:lnTo>
                <a:lnTo>
                  <a:pt x="994524" y="454085"/>
                </a:lnTo>
                <a:lnTo>
                  <a:pt x="985209" y="462606"/>
                </a:lnTo>
                <a:lnTo>
                  <a:pt x="981884" y="478195"/>
                </a:lnTo>
                <a:lnTo>
                  <a:pt x="988939" y="489881"/>
                </a:lnTo>
                <a:lnTo>
                  <a:pt x="1002030" y="494538"/>
                </a:lnTo>
                <a:lnTo>
                  <a:pt x="1002923" y="494519"/>
                </a:lnTo>
                <a:lnTo>
                  <a:pt x="1013012" y="491018"/>
                </a:lnTo>
                <a:lnTo>
                  <a:pt x="1019654" y="480993"/>
                </a:lnTo>
                <a:lnTo>
                  <a:pt x="1020553" y="463756"/>
                </a:lnTo>
                <a:close/>
              </a:path>
              <a:path w="2701290" h="494664">
                <a:moveTo>
                  <a:pt x="936436" y="463350"/>
                </a:moveTo>
                <a:lnTo>
                  <a:pt x="926558" y="456037"/>
                </a:lnTo>
                <a:lnTo>
                  <a:pt x="909928" y="454381"/>
                </a:lnTo>
                <a:lnTo>
                  <a:pt x="900713" y="463086"/>
                </a:lnTo>
                <a:lnTo>
                  <a:pt x="897457" y="478708"/>
                </a:lnTo>
                <a:lnTo>
                  <a:pt x="905016" y="490041"/>
                </a:lnTo>
                <a:lnTo>
                  <a:pt x="918210" y="494538"/>
                </a:lnTo>
                <a:lnTo>
                  <a:pt x="919523" y="494497"/>
                </a:lnTo>
                <a:lnTo>
                  <a:pt x="929399" y="490828"/>
                </a:lnTo>
                <a:lnTo>
                  <a:pt x="935793" y="480693"/>
                </a:lnTo>
                <a:lnTo>
                  <a:pt x="936436" y="463350"/>
                </a:lnTo>
                <a:close/>
              </a:path>
              <a:path w="2701290" h="494664">
                <a:moveTo>
                  <a:pt x="852238" y="463660"/>
                </a:moveTo>
                <a:lnTo>
                  <a:pt x="842744" y="456116"/>
                </a:lnTo>
                <a:lnTo>
                  <a:pt x="826108" y="454381"/>
                </a:lnTo>
                <a:lnTo>
                  <a:pt x="816893" y="463086"/>
                </a:lnTo>
                <a:lnTo>
                  <a:pt x="813637" y="478708"/>
                </a:lnTo>
                <a:lnTo>
                  <a:pt x="821196" y="490041"/>
                </a:lnTo>
                <a:lnTo>
                  <a:pt x="834390" y="494538"/>
                </a:lnTo>
                <a:lnTo>
                  <a:pt x="834904" y="494531"/>
                </a:lnTo>
                <a:lnTo>
                  <a:pt x="844967" y="491164"/>
                </a:lnTo>
                <a:lnTo>
                  <a:pt x="851423" y="481117"/>
                </a:lnTo>
                <a:lnTo>
                  <a:pt x="852238" y="463660"/>
                </a:lnTo>
                <a:close/>
              </a:path>
              <a:path w="2701290" h="494664">
                <a:moveTo>
                  <a:pt x="768418" y="463660"/>
                </a:moveTo>
                <a:lnTo>
                  <a:pt x="758924" y="456116"/>
                </a:lnTo>
                <a:lnTo>
                  <a:pt x="742288" y="454381"/>
                </a:lnTo>
                <a:lnTo>
                  <a:pt x="733073" y="463086"/>
                </a:lnTo>
                <a:lnTo>
                  <a:pt x="729817" y="478708"/>
                </a:lnTo>
                <a:lnTo>
                  <a:pt x="737376" y="490041"/>
                </a:lnTo>
                <a:lnTo>
                  <a:pt x="750570" y="494538"/>
                </a:lnTo>
                <a:lnTo>
                  <a:pt x="751084" y="494531"/>
                </a:lnTo>
                <a:lnTo>
                  <a:pt x="761147" y="491164"/>
                </a:lnTo>
                <a:lnTo>
                  <a:pt x="767603" y="481117"/>
                </a:lnTo>
                <a:lnTo>
                  <a:pt x="768418" y="463660"/>
                </a:lnTo>
                <a:close/>
              </a:path>
              <a:path w="2701290" h="494664">
                <a:moveTo>
                  <a:pt x="684598" y="463660"/>
                </a:moveTo>
                <a:lnTo>
                  <a:pt x="675104" y="456116"/>
                </a:lnTo>
                <a:lnTo>
                  <a:pt x="658468" y="454381"/>
                </a:lnTo>
                <a:lnTo>
                  <a:pt x="649253" y="463086"/>
                </a:lnTo>
                <a:lnTo>
                  <a:pt x="645997" y="478708"/>
                </a:lnTo>
                <a:lnTo>
                  <a:pt x="653556" y="490041"/>
                </a:lnTo>
                <a:lnTo>
                  <a:pt x="666750" y="494538"/>
                </a:lnTo>
                <a:lnTo>
                  <a:pt x="667264" y="494531"/>
                </a:lnTo>
                <a:lnTo>
                  <a:pt x="677327" y="491164"/>
                </a:lnTo>
                <a:lnTo>
                  <a:pt x="683783" y="481117"/>
                </a:lnTo>
                <a:lnTo>
                  <a:pt x="684598" y="463660"/>
                </a:lnTo>
                <a:close/>
              </a:path>
              <a:path w="2701290" h="494664">
                <a:moveTo>
                  <a:pt x="600691" y="463536"/>
                </a:moveTo>
                <a:lnTo>
                  <a:pt x="591114" y="456082"/>
                </a:lnTo>
                <a:lnTo>
                  <a:pt x="574342" y="454373"/>
                </a:lnTo>
                <a:lnTo>
                  <a:pt x="565229" y="463077"/>
                </a:lnTo>
                <a:lnTo>
                  <a:pt x="562137" y="478708"/>
                </a:lnTo>
                <a:lnTo>
                  <a:pt x="569416" y="490041"/>
                </a:lnTo>
                <a:lnTo>
                  <a:pt x="582930" y="494538"/>
                </a:lnTo>
                <a:lnTo>
                  <a:pt x="583574" y="494528"/>
                </a:lnTo>
                <a:lnTo>
                  <a:pt x="593570" y="491107"/>
                </a:lnTo>
                <a:lnTo>
                  <a:pt x="599952" y="481027"/>
                </a:lnTo>
                <a:lnTo>
                  <a:pt x="600691" y="463536"/>
                </a:lnTo>
                <a:close/>
              </a:path>
              <a:path w="2701290" h="494664">
                <a:moveTo>
                  <a:pt x="516871" y="463536"/>
                </a:moveTo>
                <a:lnTo>
                  <a:pt x="507294" y="456082"/>
                </a:lnTo>
                <a:lnTo>
                  <a:pt x="490522" y="454373"/>
                </a:lnTo>
                <a:lnTo>
                  <a:pt x="481409" y="463077"/>
                </a:lnTo>
                <a:lnTo>
                  <a:pt x="478317" y="478708"/>
                </a:lnTo>
                <a:lnTo>
                  <a:pt x="485596" y="490041"/>
                </a:lnTo>
                <a:lnTo>
                  <a:pt x="499109" y="494538"/>
                </a:lnTo>
                <a:lnTo>
                  <a:pt x="499754" y="494528"/>
                </a:lnTo>
                <a:lnTo>
                  <a:pt x="509750" y="491107"/>
                </a:lnTo>
                <a:lnTo>
                  <a:pt x="516132" y="481027"/>
                </a:lnTo>
                <a:lnTo>
                  <a:pt x="516871" y="463536"/>
                </a:lnTo>
                <a:close/>
              </a:path>
              <a:path w="2701290" h="494664">
                <a:moveTo>
                  <a:pt x="435322" y="468937"/>
                </a:moveTo>
                <a:lnTo>
                  <a:pt x="428183" y="457184"/>
                </a:lnTo>
                <a:lnTo>
                  <a:pt x="415290" y="452628"/>
                </a:lnTo>
                <a:lnTo>
                  <a:pt x="407022" y="454085"/>
                </a:lnTo>
                <a:lnTo>
                  <a:pt x="397707" y="462606"/>
                </a:lnTo>
                <a:lnTo>
                  <a:pt x="394382" y="478195"/>
                </a:lnTo>
                <a:lnTo>
                  <a:pt x="401437" y="489881"/>
                </a:lnTo>
                <a:lnTo>
                  <a:pt x="414528" y="494538"/>
                </a:lnTo>
                <a:lnTo>
                  <a:pt x="415290" y="494538"/>
                </a:lnTo>
                <a:lnTo>
                  <a:pt x="422861" y="493051"/>
                </a:lnTo>
                <a:lnTo>
                  <a:pt x="432103" y="484515"/>
                </a:lnTo>
                <a:lnTo>
                  <a:pt x="435322" y="468937"/>
                </a:lnTo>
                <a:close/>
              </a:path>
              <a:path w="2701290" h="494664">
                <a:moveTo>
                  <a:pt x="349382" y="463756"/>
                </a:moveTo>
                <a:lnTo>
                  <a:pt x="339896" y="456059"/>
                </a:lnTo>
                <a:lnTo>
                  <a:pt x="323202" y="454085"/>
                </a:lnTo>
                <a:lnTo>
                  <a:pt x="313887" y="462606"/>
                </a:lnTo>
                <a:lnTo>
                  <a:pt x="310562" y="478195"/>
                </a:lnTo>
                <a:lnTo>
                  <a:pt x="317617" y="489881"/>
                </a:lnTo>
                <a:lnTo>
                  <a:pt x="330708" y="494538"/>
                </a:lnTo>
                <a:lnTo>
                  <a:pt x="331574" y="494522"/>
                </a:lnTo>
                <a:lnTo>
                  <a:pt x="341993" y="491049"/>
                </a:lnTo>
                <a:lnTo>
                  <a:pt x="348532" y="481025"/>
                </a:lnTo>
                <a:lnTo>
                  <a:pt x="349382" y="463756"/>
                </a:lnTo>
                <a:close/>
              </a:path>
              <a:path w="2701290" h="494664">
                <a:moveTo>
                  <a:pt x="265562" y="463756"/>
                </a:moveTo>
                <a:lnTo>
                  <a:pt x="256076" y="456059"/>
                </a:lnTo>
                <a:lnTo>
                  <a:pt x="239382" y="454085"/>
                </a:lnTo>
                <a:lnTo>
                  <a:pt x="230067" y="462606"/>
                </a:lnTo>
                <a:lnTo>
                  <a:pt x="226742" y="478195"/>
                </a:lnTo>
                <a:lnTo>
                  <a:pt x="233797" y="489881"/>
                </a:lnTo>
                <a:lnTo>
                  <a:pt x="246888" y="494538"/>
                </a:lnTo>
                <a:lnTo>
                  <a:pt x="247754" y="494522"/>
                </a:lnTo>
                <a:lnTo>
                  <a:pt x="258173" y="491049"/>
                </a:lnTo>
                <a:lnTo>
                  <a:pt x="264712" y="481025"/>
                </a:lnTo>
                <a:lnTo>
                  <a:pt x="265562" y="463756"/>
                </a:lnTo>
                <a:close/>
              </a:path>
              <a:path w="2701290" h="494664">
                <a:moveTo>
                  <a:pt x="181591" y="463756"/>
                </a:moveTo>
                <a:lnTo>
                  <a:pt x="171918" y="456059"/>
                </a:lnTo>
                <a:lnTo>
                  <a:pt x="155562" y="454085"/>
                </a:lnTo>
                <a:lnTo>
                  <a:pt x="146247" y="462606"/>
                </a:lnTo>
                <a:lnTo>
                  <a:pt x="142922" y="478195"/>
                </a:lnTo>
                <a:lnTo>
                  <a:pt x="149977" y="489881"/>
                </a:lnTo>
                <a:lnTo>
                  <a:pt x="163068" y="494538"/>
                </a:lnTo>
                <a:lnTo>
                  <a:pt x="163961" y="494519"/>
                </a:lnTo>
                <a:lnTo>
                  <a:pt x="174050" y="491018"/>
                </a:lnTo>
                <a:lnTo>
                  <a:pt x="180692" y="480993"/>
                </a:lnTo>
                <a:lnTo>
                  <a:pt x="181591" y="463756"/>
                </a:lnTo>
                <a:close/>
              </a:path>
              <a:path w="2701290" h="494664">
                <a:moveTo>
                  <a:pt x="97771" y="463756"/>
                </a:moveTo>
                <a:lnTo>
                  <a:pt x="88098" y="456059"/>
                </a:lnTo>
                <a:lnTo>
                  <a:pt x="71742" y="454085"/>
                </a:lnTo>
                <a:lnTo>
                  <a:pt x="62427" y="462606"/>
                </a:lnTo>
                <a:lnTo>
                  <a:pt x="59102" y="478195"/>
                </a:lnTo>
                <a:lnTo>
                  <a:pt x="66157" y="489881"/>
                </a:lnTo>
                <a:lnTo>
                  <a:pt x="79248" y="494538"/>
                </a:lnTo>
                <a:lnTo>
                  <a:pt x="80141" y="494519"/>
                </a:lnTo>
                <a:lnTo>
                  <a:pt x="90230" y="491018"/>
                </a:lnTo>
                <a:lnTo>
                  <a:pt x="96872" y="480993"/>
                </a:lnTo>
                <a:lnTo>
                  <a:pt x="97771" y="463756"/>
                </a:lnTo>
                <a:close/>
              </a:path>
            </a:pathLst>
          </a:custGeom>
          <a:solidFill>
            <a:srgbClr val="FF8000"/>
          </a:solidFill>
        </p:spPr>
        <p:txBody>
          <a:bodyPr wrap="square" lIns="0" tIns="0" rIns="0" bIns="0" rtlCol="0"/>
          <a:lstStyle/>
          <a:p>
            <a:endParaRPr sz="1588"/>
          </a:p>
        </p:txBody>
      </p:sp>
      <p:sp>
        <p:nvSpPr>
          <p:cNvPr id="5" name="object 5"/>
          <p:cNvSpPr txBox="1"/>
          <p:nvPr/>
        </p:nvSpPr>
        <p:spPr>
          <a:xfrm>
            <a:off x="7866530" y="1951802"/>
            <a:ext cx="1755961" cy="156197"/>
          </a:xfrm>
          <a:prstGeom prst="rect">
            <a:avLst/>
          </a:prstGeom>
        </p:spPr>
        <p:txBody>
          <a:bodyPr vert="horz" wrap="square" lIns="0" tIns="0" rIns="0" bIns="0" rtlCol="0">
            <a:spAutoFit/>
          </a:bodyPr>
          <a:lstStyle/>
          <a:p>
            <a:pPr marL="11206"/>
            <a:r>
              <a:rPr sz="1015" spc="-40" dirty="0">
                <a:solidFill>
                  <a:schemeClr val="bg1"/>
                </a:solidFill>
                <a:latin typeface="Arial"/>
                <a:cs typeface="Arial"/>
              </a:rPr>
              <a:t>T</a:t>
            </a:r>
            <a:r>
              <a:rPr sz="1015" dirty="0">
                <a:solidFill>
                  <a:schemeClr val="bg1"/>
                </a:solidFill>
                <a:latin typeface="Arial"/>
                <a:cs typeface="Arial"/>
              </a:rPr>
              <a:t>i</a:t>
            </a:r>
            <a:r>
              <a:rPr sz="1015" spc="-4" dirty="0">
                <a:solidFill>
                  <a:schemeClr val="bg1"/>
                </a:solidFill>
                <a:latin typeface="Arial"/>
                <a:cs typeface="Arial"/>
              </a:rPr>
              <a:t>m</a:t>
            </a:r>
            <a:r>
              <a:rPr sz="1015" dirty="0">
                <a:solidFill>
                  <a:schemeClr val="bg1"/>
                </a:solidFill>
                <a:latin typeface="Arial"/>
                <a:cs typeface="Arial"/>
              </a:rPr>
              <a:t>e</a:t>
            </a:r>
            <a:r>
              <a:rPr sz="1015" spc="-35" dirty="0">
                <a:solidFill>
                  <a:schemeClr val="bg1"/>
                </a:solidFill>
                <a:latin typeface="Arial"/>
                <a:cs typeface="Arial"/>
              </a:rPr>
              <a:t> </a:t>
            </a:r>
            <a:r>
              <a:rPr sz="1015" spc="-40" dirty="0">
                <a:solidFill>
                  <a:schemeClr val="bg1"/>
                </a:solidFill>
                <a:latin typeface="Arial"/>
                <a:cs typeface="Arial"/>
              </a:rPr>
              <a:t>T</a:t>
            </a:r>
            <a:r>
              <a:rPr sz="1015" spc="-4" dirty="0">
                <a:solidFill>
                  <a:schemeClr val="bg1"/>
                </a:solidFill>
                <a:latin typeface="Arial"/>
                <a:cs typeface="Arial"/>
              </a:rPr>
              <a:t>rackin</a:t>
            </a:r>
            <a:r>
              <a:rPr sz="1015" dirty="0">
                <a:solidFill>
                  <a:schemeClr val="bg1"/>
                </a:solidFill>
                <a:latin typeface="Arial"/>
                <a:cs typeface="Arial"/>
              </a:rPr>
              <a:t>g</a:t>
            </a:r>
            <a:r>
              <a:rPr sz="1015" spc="-22" dirty="0">
                <a:solidFill>
                  <a:schemeClr val="bg1"/>
                </a:solidFill>
                <a:latin typeface="Arial"/>
                <a:cs typeface="Arial"/>
              </a:rPr>
              <a:t> </a:t>
            </a:r>
            <a:r>
              <a:rPr sz="1015" spc="-4" dirty="0">
                <a:solidFill>
                  <a:schemeClr val="bg1"/>
                </a:solidFill>
                <a:latin typeface="Arial"/>
                <a:cs typeface="Arial"/>
              </a:rPr>
              <a:t>an</a:t>
            </a:r>
            <a:r>
              <a:rPr sz="1015" dirty="0">
                <a:solidFill>
                  <a:schemeClr val="bg1"/>
                </a:solidFill>
                <a:latin typeface="Arial"/>
                <a:cs typeface="Arial"/>
              </a:rPr>
              <a:t>d</a:t>
            </a:r>
            <a:r>
              <a:rPr sz="1015" spc="-9" dirty="0">
                <a:solidFill>
                  <a:schemeClr val="bg1"/>
                </a:solidFill>
                <a:latin typeface="Arial"/>
                <a:cs typeface="Arial"/>
              </a:rPr>
              <a:t> </a:t>
            </a:r>
            <a:r>
              <a:rPr sz="1015" spc="-4" dirty="0">
                <a:solidFill>
                  <a:schemeClr val="bg1"/>
                </a:solidFill>
                <a:latin typeface="Arial"/>
                <a:cs typeface="Arial"/>
              </a:rPr>
              <a:t>Scheduling</a:t>
            </a:r>
            <a:endParaRPr sz="1015" dirty="0">
              <a:solidFill>
                <a:schemeClr val="bg1"/>
              </a:solidFill>
              <a:latin typeface="Arial"/>
              <a:cs typeface="Arial"/>
            </a:endParaRPr>
          </a:p>
        </p:txBody>
      </p:sp>
      <p:sp>
        <p:nvSpPr>
          <p:cNvPr id="6" name="object 6"/>
          <p:cNvSpPr/>
          <p:nvPr/>
        </p:nvSpPr>
        <p:spPr>
          <a:xfrm>
            <a:off x="2127100" y="1833506"/>
            <a:ext cx="4554519" cy="3182919"/>
          </a:xfrm>
          <a:prstGeom prst="rect">
            <a:avLst/>
          </a:prstGeom>
          <a:blipFill>
            <a:blip r:embed="rId5"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xmlns="" val="1958692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2612" y="849667"/>
            <a:ext cx="8269367" cy="438262"/>
          </a:xfrm>
          <a:prstGeom prst="rect">
            <a:avLst/>
          </a:prstGeom>
        </p:spPr>
        <p:txBody>
          <a:bodyPr vert="horz" wrap="square" lIns="0" tIns="0" rIns="0" bIns="0" rtlCol="0" anchor="b">
            <a:spAutoFit/>
          </a:bodyPr>
          <a:lstStyle/>
          <a:p>
            <a:pPr marL="11206"/>
            <a:r>
              <a:rPr spc="-62" dirty="0">
                <a:hlinkClick r:id="rId3"/>
              </a:rPr>
              <a:t>SO</a:t>
            </a:r>
            <a:r>
              <a:rPr dirty="0">
                <a:hlinkClick r:id="rId3"/>
              </a:rPr>
              <a:t>S</a:t>
            </a:r>
            <a:r>
              <a:rPr spc="-115" dirty="0">
                <a:hlinkClick r:id="rId3"/>
              </a:rPr>
              <a:t> </a:t>
            </a:r>
            <a:r>
              <a:rPr spc="-62" dirty="0">
                <a:hlinkClick r:id="rId3"/>
              </a:rPr>
              <a:t>Inventory</a:t>
            </a:r>
            <a:endParaRPr spc="-62" dirty="0"/>
          </a:p>
        </p:txBody>
      </p:sp>
      <p:sp>
        <p:nvSpPr>
          <p:cNvPr id="3" name="object 3"/>
          <p:cNvSpPr/>
          <p:nvPr/>
        </p:nvSpPr>
        <p:spPr>
          <a:xfrm>
            <a:off x="7116631" y="1835524"/>
            <a:ext cx="2346512" cy="756397"/>
          </a:xfrm>
          <a:prstGeom prst="rect">
            <a:avLst/>
          </a:prstGeom>
          <a:blipFill>
            <a:blip r:embed="rId4" cstate="print"/>
            <a:stretch>
              <a:fillRect/>
            </a:stretch>
          </a:blipFill>
        </p:spPr>
        <p:txBody>
          <a:bodyPr wrap="square" lIns="0" tIns="0" rIns="0" bIns="0" rtlCol="0"/>
          <a:lstStyle/>
          <a:p>
            <a:endParaRPr sz="1588"/>
          </a:p>
        </p:txBody>
      </p:sp>
      <p:sp>
        <p:nvSpPr>
          <p:cNvPr id="4" name="object 4"/>
          <p:cNvSpPr/>
          <p:nvPr/>
        </p:nvSpPr>
        <p:spPr>
          <a:xfrm>
            <a:off x="7097805" y="1816697"/>
            <a:ext cx="2383491" cy="794497"/>
          </a:xfrm>
          <a:custGeom>
            <a:avLst/>
            <a:gdLst/>
            <a:ahLst/>
            <a:cxnLst/>
            <a:rect l="l" t="t" r="r" b="b"/>
            <a:pathLst>
              <a:path w="2701290" h="900430">
                <a:moveTo>
                  <a:pt x="40423" y="829104"/>
                </a:moveTo>
                <a:lnTo>
                  <a:pt x="31887" y="819862"/>
                </a:lnTo>
                <a:lnTo>
                  <a:pt x="16309" y="816643"/>
                </a:lnTo>
                <a:lnTo>
                  <a:pt x="4556" y="823782"/>
                </a:lnTo>
                <a:lnTo>
                  <a:pt x="0" y="836676"/>
                </a:lnTo>
                <a:lnTo>
                  <a:pt x="14" y="837500"/>
                </a:lnTo>
                <a:lnTo>
                  <a:pt x="3474" y="847945"/>
                </a:lnTo>
                <a:lnTo>
                  <a:pt x="13509" y="854534"/>
                </a:lnTo>
                <a:lnTo>
                  <a:pt x="30822" y="855478"/>
                </a:lnTo>
                <a:lnTo>
                  <a:pt x="38446" y="845988"/>
                </a:lnTo>
                <a:lnTo>
                  <a:pt x="40423" y="829104"/>
                </a:lnTo>
                <a:close/>
              </a:path>
              <a:path w="2701290" h="900430">
                <a:moveTo>
                  <a:pt x="40423" y="745284"/>
                </a:moveTo>
                <a:lnTo>
                  <a:pt x="31887" y="736042"/>
                </a:lnTo>
                <a:lnTo>
                  <a:pt x="16309" y="732823"/>
                </a:lnTo>
                <a:lnTo>
                  <a:pt x="4556" y="739962"/>
                </a:lnTo>
                <a:lnTo>
                  <a:pt x="0" y="752855"/>
                </a:lnTo>
                <a:lnTo>
                  <a:pt x="14" y="753680"/>
                </a:lnTo>
                <a:lnTo>
                  <a:pt x="3474" y="764125"/>
                </a:lnTo>
                <a:lnTo>
                  <a:pt x="13509" y="770714"/>
                </a:lnTo>
                <a:lnTo>
                  <a:pt x="30822" y="771658"/>
                </a:lnTo>
                <a:lnTo>
                  <a:pt x="38446" y="762168"/>
                </a:lnTo>
                <a:lnTo>
                  <a:pt x="40423" y="745284"/>
                </a:lnTo>
                <a:close/>
              </a:path>
              <a:path w="2701290" h="900430">
                <a:moveTo>
                  <a:pt x="40423" y="661464"/>
                </a:moveTo>
                <a:lnTo>
                  <a:pt x="31887" y="652222"/>
                </a:lnTo>
                <a:lnTo>
                  <a:pt x="16309" y="649003"/>
                </a:lnTo>
                <a:lnTo>
                  <a:pt x="4556" y="656142"/>
                </a:lnTo>
                <a:lnTo>
                  <a:pt x="0" y="669035"/>
                </a:lnTo>
                <a:lnTo>
                  <a:pt x="14" y="669860"/>
                </a:lnTo>
                <a:lnTo>
                  <a:pt x="3474" y="680305"/>
                </a:lnTo>
                <a:lnTo>
                  <a:pt x="13509" y="686894"/>
                </a:lnTo>
                <a:lnTo>
                  <a:pt x="30822" y="687838"/>
                </a:lnTo>
                <a:lnTo>
                  <a:pt x="38446" y="678348"/>
                </a:lnTo>
                <a:lnTo>
                  <a:pt x="40423" y="661464"/>
                </a:lnTo>
                <a:close/>
              </a:path>
              <a:path w="2701290" h="900430">
                <a:moveTo>
                  <a:pt x="40423" y="577644"/>
                </a:moveTo>
                <a:lnTo>
                  <a:pt x="31887" y="568402"/>
                </a:lnTo>
                <a:lnTo>
                  <a:pt x="16309" y="565183"/>
                </a:lnTo>
                <a:lnTo>
                  <a:pt x="4556" y="572322"/>
                </a:lnTo>
                <a:lnTo>
                  <a:pt x="0" y="585216"/>
                </a:lnTo>
                <a:lnTo>
                  <a:pt x="17" y="586067"/>
                </a:lnTo>
                <a:lnTo>
                  <a:pt x="3504" y="596181"/>
                </a:lnTo>
                <a:lnTo>
                  <a:pt x="13540" y="602876"/>
                </a:lnTo>
                <a:lnTo>
                  <a:pt x="30822" y="603872"/>
                </a:lnTo>
                <a:lnTo>
                  <a:pt x="38446" y="594190"/>
                </a:lnTo>
                <a:lnTo>
                  <a:pt x="40423" y="577644"/>
                </a:lnTo>
                <a:close/>
              </a:path>
              <a:path w="2701290" h="900430">
                <a:moveTo>
                  <a:pt x="40423" y="493824"/>
                </a:moveTo>
                <a:lnTo>
                  <a:pt x="31887" y="484582"/>
                </a:lnTo>
                <a:lnTo>
                  <a:pt x="16309" y="481363"/>
                </a:lnTo>
                <a:lnTo>
                  <a:pt x="4556" y="488502"/>
                </a:lnTo>
                <a:lnTo>
                  <a:pt x="0" y="501395"/>
                </a:lnTo>
                <a:lnTo>
                  <a:pt x="17" y="502247"/>
                </a:lnTo>
                <a:lnTo>
                  <a:pt x="3504" y="512361"/>
                </a:lnTo>
                <a:lnTo>
                  <a:pt x="13540" y="519056"/>
                </a:lnTo>
                <a:lnTo>
                  <a:pt x="30822" y="520052"/>
                </a:lnTo>
                <a:lnTo>
                  <a:pt x="38446" y="510370"/>
                </a:lnTo>
                <a:lnTo>
                  <a:pt x="40423" y="493824"/>
                </a:lnTo>
                <a:close/>
              </a:path>
              <a:path w="2701290" h="900430">
                <a:moveTo>
                  <a:pt x="40423" y="410004"/>
                </a:moveTo>
                <a:lnTo>
                  <a:pt x="31887" y="400762"/>
                </a:lnTo>
                <a:lnTo>
                  <a:pt x="16309" y="397543"/>
                </a:lnTo>
                <a:lnTo>
                  <a:pt x="4556" y="404682"/>
                </a:lnTo>
                <a:lnTo>
                  <a:pt x="0" y="417575"/>
                </a:lnTo>
                <a:lnTo>
                  <a:pt x="17" y="418427"/>
                </a:lnTo>
                <a:lnTo>
                  <a:pt x="3504" y="428541"/>
                </a:lnTo>
                <a:lnTo>
                  <a:pt x="13540" y="435236"/>
                </a:lnTo>
                <a:lnTo>
                  <a:pt x="30822" y="436232"/>
                </a:lnTo>
                <a:lnTo>
                  <a:pt x="38446" y="426550"/>
                </a:lnTo>
                <a:lnTo>
                  <a:pt x="40423" y="410004"/>
                </a:lnTo>
                <a:close/>
              </a:path>
              <a:path w="2701290" h="900430">
                <a:moveTo>
                  <a:pt x="40125" y="325409"/>
                </a:moveTo>
                <a:lnTo>
                  <a:pt x="31408" y="316270"/>
                </a:lnTo>
                <a:lnTo>
                  <a:pt x="15802" y="313130"/>
                </a:lnTo>
                <a:lnTo>
                  <a:pt x="4405" y="320758"/>
                </a:lnTo>
                <a:lnTo>
                  <a:pt x="0" y="333755"/>
                </a:lnTo>
                <a:lnTo>
                  <a:pt x="5" y="334229"/>
                </a:lnTo>
                <a:lnTo>
                  <a:pt x="3359" y="344317"/>
                </a:lnTo>
                <a:lnTo>
                  <a:pt x="13415" y="350823"/>
                </a:lnTo>
                <a:lnTo>
                  <a:pt x="30915" y="351732"/>
                </a:lnTo>
                <a:lnTo>
                  <a:pt x="38390" y="342233"/>
                </a:lnTo>
                <a:lnTo>
                  <a:pt x="40125" y="325409"/>
                </a:lnTo>
                <a:close/>
              </a:path>
              <a:path w="2701290" h="900430">
                <a:moveTo>
                  <a:pt x="40125" y="241589"/>
                </a:moveTo>
                <a:lnTo>
                  <a:pt x="31408" y="232450"/>
                </a:lnTo>
                <a:lnTo>
                  <a:pt x="15802" y="229310"/>
                </a:lnTo>
                <a:lnTo>
                  <a:pt x="4405" y="236938"/>
                </a:lnTo>
                <a:lnTo>
                  <a:pt x="0" y="249935"/>
                </a:lnTo>
                <a:lnTo>
                  <a:pt x="5" y="250409"/>
                </a:lnTo>
                <a:lnTo>
                  <a:pt x="3359" y="260497"/>
                </a:lnTo>
                <a:lnTo>
                  <a:pt x="13415" y="267003"/>
                </a:lnTo>
                <a:lnTo>
                  <a:pt x="30915" y="267912"/>
                </a:lnTo>
                <a:lnTo>
                  <a:pt x="38390" y="258413"/>
                </a:lnTo>
                <a:lnTo>
                  <a:pt x="40125" y="241589"/>
                </a:lnTo>
                <a:close/>
              </a:path>
              <a:path w="2701290" h="900430">
                <a:moveTo>
                  <a:pt x="40125" y="157769"/>
                </a:moveTo>
                <a:lnTo>
                  <a:pt x="31408" y="148630"/>
                </a:lnTo>
                <a:lnTo>
                  <a:pt x="15802" y="145490"/>
                </a:lnTo>
                <a:lnTo>
                  <a:pt x="4405" y="153118"/>
                </a:lnTo>
                <a:lnTo>
                  <a:pt x="0" y="166115"/>
                </a:lnTo>
                <a:lnTo>
                  <a:pt x="5" y="166589"/>
                </a:lnTo>
                <a:lnTo>
                  <a:pt x="3359" y="176677"/>
                </a:lnTo>
                <a:lnTo>
                  <a:pt x="13415" y="183183"/>
                </a:lnTo>
                <a:lnTo>
                  <a:pt x="30915" y="184092"/>
                </a:lnTo>
                <a:lnTo>
                  <a:pt x="38390" y="174593"/>
                </a:lnTo>
                <a:lnTo>
                  <a:pt x="40125" y="157769"/>
                </a:lnTo>
                <a:close/>
              </a:path>
              <a:path w="2701290" h="900430">
                <a:moveTo>
                  <a:pt x="40134" y="73645"/>
                </a:moveTo>
                <a:lnTo>
                  <a:pt x="31419" y="64606"/>
                </a:lnTo>
                <a:lnTo>
                  <a:pt x="15802" y="61622"/>
                </a:lnTo>
                <a:lnTo>
                  <a:pt x="4405" y="68975"/>
                </a:lnTo>
                <a:lnTo>
                  <a:pt x="0" y="82295"/>
                </a:lnTo>
                <a:lnTo>
                  <a:pt x="8" y="82899"/>
                </a:lnTo>
                <a:lnTo>
                  <a:pt x="3415" y="92921"/>
                </a:lnTo>
                <a:lnTo>
                  <a:pt x="13505" y="99353"/>
                </a:lnTo>
                <a:lnTo>
                  <a:pt x="31039" y="100187"/>
                </a:lnTo>
                <a:lnTo>
                  <a:pt x="38424" y="90604"/>
                </a:lnTo>
                <a:lnTo>
                  <a:pt x="40134" y="73645"/>
                </a:lnTo>
                <a:close/>
              </a:path>
              <a:path w="2701290" h="900430">
                <a:moveTo>
                  <a:pt x="64228" y="16549"/>
                </a:moveTo>
                <a:lnTo>
                  <a:pt x="57089" y="4796"/>
                </a:lnTo>
                <a:lnTo>
                  <a:pt x="44195" y="0"/>
                </a:lnTo>
                <a:lnTo>
                  <a:pt x="43418" y="15"/>
                </a:lnTo>
                <a:lnTo>
                  <a:pt x="33267" y="3652"/>
                </a:lnTo>
                <a:lnTo>
                  <a:pt x="26529" y="13826"/>
                </a:lnTo>
                <a:lnTo>
                  <a:pt x="25489" y="30750"/>
                </a:lnTo>
                <a:lnTo>
                  <a:pt x="35136" y="38442"/>
                </a:lnTo>
                <a:lnTo>
                  <a:pt x="51639" y="40480"/>
                </a:lnTo>
                <a:lnTo>
                  <a:pt x="60972" y="32011"/>
                </a:lnTo>
                <a:lnTo>
                  <a:pt x="64228" y="16549"/>
                </a:lnTo>
                <a:close/>
              </a:path>
              <a:path w="2701290" h="900430">
                <a:moveTo>
                  <a:pt x="148048" y="16549"/>
                </a:moveTo>
                <a:lnTo>
                  <a:pt x="140909" y="4796"/>
                </a:lnTo>
                <a:lnTo>
                  <a:pt x="128015" y="0"/>
                </a:lnTo>
                <a:lnTo>
                  <a:pt x="127238" y="15"/>
                </a:lnTo>
                <a:lnTo>
                  <a:pt x="117087" y="3652"/>
                </a:lnTo>
                <a:lnTo>
                  <a:pt x="110349" y="13826"/>
                </a:lnTo>
                <a:lnTo>
                  <a:pt x="109309" y="30750"/>
                </a:lnTo>
                <a:lnTo>
                  <a:pt x="118956" y="38442"/>
                </a:lnTo>
                <a:lnTo>
                  <a:pt x="135459" y="40480"/>
                </a:lnTo>
                <a:lnTo>
                  <a:pt x="144792" y="32011"/>
                </a:lnTo>
                <a:lnTo>
                  <a:pt x="148048" y="16549"/>
                </a:lnTo>
                <a:close/>
              </a:path>
              <a:path w="2701290" h="900430">
                <a:moveTo>
                  <a:pt x="231868" y="16549"/>
                </a:moveTo>
                <a:lnTo>
                  <a:pt x="224729" y="4796"/>
                </a:lnTo>
                <a:lnTo>
                  <a:pt x="211835" y="0"/>
                </a:lnTo>
                <a:lnTo>
                  <a:pt x="211058" y="15"/>
                </a:lnTo>
                <a:lnTo>
                  <a:pt x="200907" y="3652"/>
                </a:lnTo>
                <a:lnTo>
                  <a:pt x="194169" y="13826"/>
                </a:lnTo>
                <a:lnTo>
                  <a:pt x="193129" y="30750"/>
                </a:lnTo>
                <a:lnTo>
                  <a:pt x="202776" y="38442"/>
                </a:lnTo>
                <a:lnTo>
                  <a:pt x="219279" y="40480"/>
                </a:lnTo>
                <a:lnTo>
                  <a:pt x="228612" y="32011"/>
                </a:lnTo>
                <a:lnTo>
                  <a:pt x="231868" y="16549"/>
                </a:lnTo>
                <a:close/>
              </a:path>
              <a:path w="2701290" h="900430">
                <a:moveTo>
                  <a:pt x="316281" y="16058"/>
                </a:moveTo>
                <a:lnTo>
                  <a:pt x="308653" y="4639"/>
                </a:lnTo>
                <a:lnTo>
                  <a:pt x="295655" y="0"/>
                </a:lnTo>
                <a:lnTo>
                  <a:pt x="294456" y="36"/>
                </a:lnTo>
                <a:lnTo>
                  <a:pt x="284517" y="3848"/>
                </a:lnTo>
                <a:lnTo>
                  <a:pt x="278027" y="14126"/>
                </a:lnTo>
                <a:lnTo>
                  <a:pt x="277243" y="31158"/>
                </a:lnTo>
                <a:lnTo>
                  <a:pt x="287099" y="38470"/>
                </a:lnTo>
                <a:lnTo>
                  <a:pt x="303873" y="40187"/>
                </a:lnTo>
                <a:lnTo>
                  <a:pt x="313102" y="31541"/>
                </a:lnTo>
                <a:lnTo>
                  <a:pt x="316281" y="16058"/>
                </a:lnTo>
                <a:close/>
              </a:path>
              <a:path w="2701290" h="900430">
                <a:moveTo>
                  <a:pt x="400101" y="16058"/>
                </a:moveTo>
                <a:lnTo>
                  <a:pt x="392473" y="4639"/>
                </a:lnTo>
                <a:lnTo>
                  <a:pt x="379475" y="0"/>
                </a:lnTo>
                <a:lnTo>
                  <a:pt x="379078" y="4"/>
                </a:lnTo>
                <a:lnTo>
                  <a:pt x="368951" y="3501"/>
                </a:lnTo>
                <a:lnTo>
                  <a:pt x="362402" y="13701"/>
                </a:lnTo>
                <a:lnTo>
                  <a:pt x="361449" y="30843"/>
                </a:lnTo>
                <a:lnTo>
                  <a:pt x="370911" y="38388"/>
                </a:lnTo>
                <a:lnTo>
                  <a:pt x="387693" y="40187"/>
                </a:lnTo>
                <a:lnTo>
                  <a:pt x="396922" y="31541"/>
                </a:lnTo>
                <a:lnTo>
                  <a:pt x="400101" y="16058"/>
                </a:lnTo>
                <a:close/>
              </a:path>
              <a:path w="2701290" h="900430">
                <a:moveTo>
                  <a:pt x="483921" y="16058"/>
                </a:moveTo>
                <a:lnTo>
                  <a:pt x="476293" y="4639"/>
                </a:lnTo>
                <a:lnTo>
                  <a:pt x="463295" y="0"/>
                </a:lnTo>
                <a:lnTo>
                  <a:pt x="462898" y="4"/>
                </a:lnTo>
                <a:lnTo>
                  <a:pt x="452771" y="3501"/>
                </a:lnTo>
                <a:lnTo>
                  <a:pt x="446222" y="13701"/>
                </a:lnTo>
                <a:lnTo>
                  <a:pt x="445269" y="30843"/>
                </a:lnTo>
                <a:lnTo>
                  <a:pt x="454731" y="38388"/>
                </a:lnTo>
                <a:lnTo>
                  <a:pt x="471513" y="40187"/>
                </a:lnTo>
                <a:lnTo>
                  <a:pt x="480742" y="31541"/>
                </a:lnTo>
                <a:lnTo>
                  <a:pt x="483921" y="16058"/>
                </a:lnTo>
                <a:close/>
              </a:path>
              <a:path w="2701290" h="900430">
                <a:moveTo>
                  <a:pt x="567789" y="16058"/>
                </a:moveTo>
                <a:lnTo>
                  <a:pt x="560436" y="4639"/>
                </a:lnTo>
                <a:lnTo>
                  <a:pt x="547115" y="0"/>
                </a:lnTo>
                <a:lnTo>
                  <a:pt x="546588" y="7"/>
                </a:lnTo>
                <a:lnTo>
                  <a:pt x="536527" y="3559"/>
                </a:lnTo>
                <a:lnTo>
                  <a:pt x="530052" y="13791"/>
                </a:lnTo>
                <a:lnTo>
                  <a:pt x="529174" y="30966"/>
                </a:lnTo>
                <a:lnTo>
                  <a:pt x="538719" y="38423"/>
                </a:lnTo>
                <a:lnTo>
                  <a:pt x="555635" y="40197"/>
                </a:lnTo>
                <a:lnTo>
                  <a:pt x="564768" y="31552"/>
                </a:lnTo>
                <a:lnTo>
                  <a:pt x="567789" y="16058"/>
                </a:lnTo>
                <a:close/>
              </a:path>
              <a:path w="2701290" h="900430">
                <a:moveTo>
                  <a:pt x="651609" y="16058"/>
                </a:moveTo>
                <a:lnTo>
                  <a:pt x="644256" y="4639"/>
                </a:lnTo>
                <a:lnTo>
                  <a:pt x="630935" y="0"/>
                </a:lnTo>
                <a:lnTo>
                  <a:pt x="630408" y="7"/>
                </a:lnTo>
                <a:lnTo>
                  <a:pt x="620347" y="3559"/>
                </a:lnTo>
                <a:lnTo>
                  <a:pt x="613872" y="13791"/>
                </a:lnTo>
                <a:lnTo>
                  <a:pt x="612994" y="30966"/>
                </a:lnTo>
                <a:lnTo>
                  <a:pt x="622539" y="38423"/>
                </a:lnTo>
                <a:lnTo>
                  <a:pt x="639455" y="40197"/>
                </a:lnTo>
                <a:lnTo>
                  <a:pt x="648588" y="31552"/>
                </a:lnTo>
                <a:lnTo>
                  <a:pt x="651609" y="16058"/>
                </a:lnTo>
                <a:close/>
              </a:path>
              <a:path w="2701290" h="900430">
                <a:moveTo>
                  <a:pt x="735429" y="16058"/>
                </a:moveTo>
                <a:lnTo>
                  <a:pt x="728076" y="4639"/>
                </a:lnTo>
                <a:lnTo>
                  <a:pt x="714755" y="0"/>
                </a:lnTo>
                <a:lnTo>
                  <a:pt x="714228" y="7"/>
                </a:lnTo>
                <a:lnTo>
                  <a:pt x="704167" y="3559"/>
                </a:lnTo>
                <a:lnTo>
                  <a:pt x="697692" y="13791"/>
                </a:lnTo>
                <a:lnTo>
                  <a:pt x="696814" y="30966"/>
                </a:lnTo>
                <a:lnTo>
                  <a:pt x="706359" y="38423"/>
                </a:lnTo>
                <a:lnTo>
                  <a:pt x="723275" y="40197"/>
                </a:lnTo>
                <a:lnTo>
                  <a:pt x="732408" y="31552"/>
                </a:lnTo>
                <a:lnTo>
                  <a:pt x="735429" y="16058"/>
                </a:lnTo>
                <a:close/>
              </a:path>
              <a:path w="2701290" h="900430">
                <a:moveTo>
                  <a:pt x="819370" y="16549"/>
                </a:moveTo>
                <a:lnTo>
                  <a:pt x="812231" y="4796"/>
                </a:lnTo>
                <a:lnTo>
                  <a:pt x="799337" y="0"/>
                </a:lnTo>
                <a:lnTo>
                  <a:pt x="798591" y="12"/>
                </a:lnTo>
                <a:lnTo>
                  <a:pt x="788105" y="3621"/>
                </a:lnTo>
                <a:lnTo>
                  <a:pt x="781473" y="13795"/>
                </a:lnTo>
                <a:lnTo>
                  <a:pt x="780488" y="30750"/>
                </a:lnTo>
                <a:lnTo>
                  <a:pt x="789940" y="38442"/>
                </a:lnTo>
                <a:lnTo>
                  <a:pt x="806781" y="40480"/>
                </a:lnTo>
                <a:lnTo>
                  <a:pt x="816114" y="32011"/>
                </a:lnTo>
                <a:lnTo>
                  <a:pt x="819370" y="16549"/>
                </a:lnTo>
                <a:close/>
              </a:path>
              <a:path w="2701290" h="900430">
                <a:moveTo>
                  <a:pt x="903190" y="16549"/>
                </a:moveTo>
                <a:lnTo>
                  <a:pt x="896051" y="4796"/>
                </a:lnTo>
                <a:lnTo>
                  <a:pt x="883158" y="0"/>
                </a:lnTo>
                <a:lnTo>
                  <a:pt x="882411" y="12"/>
                </a:lnTo>
                <a:lnTo>
                  <a:pt x="871925" y="3621"/>
                </a:lnTo>
                <a:lnTo>
                  <a:pt x="865293" y="13795"/>
                </a:lnTo>
                <a:lnTo>
                  <a:pt x="864308" y="30750"/>
                </a:lnTo>
                <a:lnTo>
                  <a:pt x="873760" y="38442"/>
                </a:lnTo>
                <a:lnTo>
                  <a:pt x="890601" y="40480"/>
                </a:lnTo>
                <a:lnTo>
                  <a:pt x="899934" y="32011"/>
                </a:lnTo>
                <a:lnTo>
                  <a:pt x="903190" y="16549"/>
                </a:lnTo>
                <a:close/>
              </a:path>
              <a:path w="2701290" h="900430">
                <a:moveTo>
                  <a:pt x="987010" y="16549"/>
                </a:moveTo>
                <a:lnTo>
                  <a:pt x="979871" y="4796"/>
                </a:lnTo>
                <a:lnTo>
                  <a:pt x="966978" y="0"/>
                </a:lnTo>
                <a:lnTo>
                  <a:pt x="966231" y="12"/>
                </a:lnTo>
                <a:lnTo>
                  <a:pt x="955745" y="3621"/>
                </a:lnTo>
                <a:lnTo>
                  <a:pt x="949113" y="13795"/>
                </a:lnTo>
                <a:lnTo>
                  <a:pt x="948128" y="30750"/>
                </a:lnTo>
                <a:lnTo>
                  <a:pt x="957580" y="38442"/>
                </a:lnTo>
                <a:lnTo>
                  <a:pt x="974421" y="40480"/>
                </a:lnTo>
                <a:lnTo>
                  <a:pt x="983754" y="32011"/>
                </a:lnTo>
                <a:lnTo>
                  <a:pt x="987010" y="16549"/>
                </a:lnTo>
                <a:close/>
              </a:path>
              <a:path w="2701290" h="900430">
                <a:moveTo>
                  <a:pt x="1070830" y="16549"/>
                </a:moveTo>
                <a:lnTo>
                  <a:pt x="1063691" y="4796"/>
                </a:lnTo>
                <a:lnTo>
                  <a:pt x="1050798" y="0"/>
                </a:lnTo>
                <a:lnTo>
                  <a:pt x="1050020" y="15"/>
                </a:lnTo>
                <a:lnTo>
                  <a:pt x="1039869" y="3652"/>
                </a:lnTo>
                <a:lnTo>
                  <a:pt x="1033131" y="13826"/>
                </a:lnTo>
                <a:lnTo>
                  <a:pt x="1032091" y="30750"/>
                </a:lnTo>
                <a:lnTo>
                  <a:pt x="1041738" y="38442"/>
                </a:lnTo>
                <a:lnTo>
                  <a:pt x="1058241" y="40480"/>
                </a:lnTo>
                <a:lnTo>
                  <a:pt x="1067574" y="32011"/>
                </a:lnTo>
                <a:lnTo>
                  <a:pt x="1070830" y="16549"/>
                </a:lnTo>
                <a:close/>
              </a:path>
              <a:path w="2701290" h="900430">
                <a:moveTo>
                  <a:pt x="1154650" y="16549"/>
                </a:moveTo>
                <a:lnTo>
                  <a:pt x="1147511" y="4796"/>
                </a:lnTo>
                <a:lnTo>
                  <a:pt x="1134618" y="0"/>
                </a:lnTo>
                <a:lnTo>
                  <a:pt x="1133840" y="15"/>
                </a:lnTo>
                <a:lnTo>
                  <a:pt x="1123689" y="3652"/>
                </a:lnTo>
                <a:lnTo>
                  <a:pt x="1116951" y="13826"/>
                </a:lnTo>
                <a:lnTo>
                  <a:pt x="1115911" y="30750"/>
                </a:lnTo>
                <a:lnTo>
                  <a:pt x="1125558" y="38442"/>
                </a:lnTo>
                <a:lnTo>
                  <a:pt x="1142061" y="40480"/>
                </a:lnTo>
                <a:lnTo>
                  <a:pt x="1151394" y="32011"/>
                </a:lnTo>
                <a:lnTo>
                  <a:pt x="1154650" y="16549"/>
                </a:lnTo>
                <a:close/>
              </a:path>
              <a:path w="2701290" h="900430">
                <a:moveTo>
                  <a:pt x="1238470" y="16549"/>
                </a:moveTo>
                <a:lnTo>
                  <a:pt x="1231331" y="4796"/>
                </a:lnTo>
                <a:lnTo>
                  <a:pt x="1218438" y="0"/>
                </a:lnTo>
                <a:lnTo>
                  <a:pt x="1217660" y="15"/>
                </a:lnTo>
                <a:lnTo>
                  <a:pt x="1207509" y="3652"/>
                </a:lnTo>
                <a:lnTo>
                  <a:pt x="1200771" y="13826"/>
                </a:lnTo>
                <a:lnTo>
                  <a:pt x="1199731" y="30750"/>
                </a:lnTo>
                <a:lnTo>
                  <a:pt x="1209378" y="38442"/>
                </a:lnTo>
                <a:lnTo>
                  <a:pt x="1225881" y="40480"/>
                </a:lnTo>
                <a:lnTo>
                  <a:pt x="1235214" y="32011"/>
                </a:lnTo>
                <a:lnTo>
                  <a:pt x="1238470" y="16549"/>
                </a:lnTo>
                <a:close/>
              </a:path>
              <a:path w="2701290" h="900430">
                <a:moveTo>
                  <a:pt x="1322883" y="16058"/>
                </a:moveTo>
                <a:lnTo>
                  <a:pt x="1315255" y="4639"/>
                </a:lnTo>
                <a:lnTo>
                  <a:pt x="1302258" y="0"/>
                </a:lnTo>
                <a:lnTo>
                  <a:pt x="1301860" y="4"/>
                </a:lnTo>
                <a:lnTo>
                  <a:pt x="1291733" y="3501"/>
                </a:lnTo>
                <a:lnTo>
                  <a:pt x="1285184" y="13701"/>
                </a:lnTo>
                <a:lnTo>
                  <a:pt x="1284231" y="30843"/>
                </a:lnTo>
                <a:lnTo>
                  <a:pt x="1293693" y="38388"/>
                </a:lnTo>
                <a:lnTo>
                  <a:pt x="1310475" y="40187"/>
                </a:lnTo>
                <a:lnTo>
                  <a:pt x="1319704" y="31541"/>
                </a:lnTo>
                <a:lnTo>
                  <a:pt x="1322883" y="16058"/>
                </a:lnTo>
                <a:close/>
              </a:path>
              <a:path w="2701290" h="900430">
                <a:moveTo>
                  <a:pt x="1406703" y="16058"/>
                </a:moveTo>
                <a:lnTo>
                  <a:pt x="1399075" y="4639"/>
                </a:lnTo>
                <a:lnTo>
                  <a:pt x="1386078" y="0"/>
                </a:lnTo>
                <a:lnTo>
                  <a:pt x="1385680" y="4"/>
                </a:lnTo>
                <a:lnTo>
                  <a:pt x="1375553" y="3501"/>
                </a:lnTo>
                <a:lnTo>
                  <a:pt x="1369004" y="13701"/>
                </a:lnTo>
                <a:lnTo>
                  <a:pt x="1368051" y="30843"/>
                </a:lnTo>
                <a:lnTo>
                  <a:pt x="1377513" y="38388"/>
                </a:lnTo>
                <a:lnTo>
                  <a:pt x="1394295" y="40187"/>
                </a:lnTo>
                <a:lnTo>
                  <a:pt x="1403524" y="31541"/>
                </a:lnTo>
                <a:lnTo>
                  <a:pt x="1406703" y="16058"/>
                </a:lnTo>
                <a:close/>
              </a:path>
              <a:path w="2701290" h="900430">
                <a:moveTo>
                  <a:pt x="1490523" y="16058"/>
                </a:moveTo>
                <a:lnTo>
                  <a:pt x="1482895" y="4639"/>
                </a:lnTo>
                <a:lnTo>
                  <a:pt x="1469898" y="0"/>
                </a:lnTo>
                <a:lnTo>
                  <a:pt x="1469500" y="4"/>
                </a:lnTo>
                <a:lnTo>
                  <a:pt x="1459373" y="3501"/>
                </a:lnTo>
                <a:lnTo>
                  <a:pt x="1452824" y="13701"/>
                </a:lnTo>
                <a:lnTo>
                  <a:pt x="1451871" y="30843"/>
                </a:lnTo>
                <a:lnTo>
                  <a:pt x="1461333" y="38388"/>
                </a:lnTo>
                <a:lnTo>
                  <a:pt x="1478115" y="40187"/>
                </a:lnTo>
                <a:lnTo>
                  <a:pt x="1487344" y="31541"/>
                </a:lnTo>
                <a:lnTo>
                  <a:pt x="1490523" y="16058"/>
                </a:lnTo>
                <a:close/>
              </a:path>
              <a:path w="2701290" h="900430">
                <a:moveTo>
                  <a:pt x="1574391" y="16058"/>
                </a:moveTo>
                <a:lnTo>
                  <a:pt x="1567038" y="4639"/>
                </a:lnTo>
                <a:lnTo>
                  <a:pt x="1553718" y="0"/>
                </a:lnTo>
                <a:lnTo>
                  <a:pt x="1553190" y="7"/>
                </a:lnTo>
                <a:lnTo>
                  <a:pt x="1543129" y="3559"/>
                </a:lnTo>
                <a:lnTo>
                  <a:pt x="1536654" y="13791"/>
                </a:lnTo>
                <a:lnTo>
                  <a:pt x="1535776" y="30966"/>
                </a:lnTo>
                <a:lnTo>
                  <a:pt x="1545321" y="38423"/>
                </a:lnTo>
                <a:lnTo>
                  <a:pt x="1562237" y="40197"/>
                </a:lnTo>
                <a:lnTo>
                  <a:pt x="1571370" y="31552"/>
                </a:lnTo>
                <a:lnTo>
                  <a:pt x="1574391" y="16058"/>
                </a:lnTo>
                <a:close/>
              </a:path>
              <a:path w="2701290" h="900430">
                <a:moveTo>
                  <a:pt x="1658211" y="16058"/>
                </a:moveTo>
                <a:lnTo>
                  <a:pt x="1650858" y="4639"/>
                </a:lnTo>
                <a:lnTo>
                  <a:pt x="1637538" y="0"/>
                </a:lnTo>
                <a:lnTo>
                  <a:pt x="1637010" y="7"/>
                </a:lnTo>
                <a:lnTo>
                  <a:pt x="1626949" y="3559"/>
                </a:lnTo>
                <a:lnTo>
                  <a:pt x="1620474" y="13791"/>
                </a:lnTo>
                <a:lnTo>
                  <a:pt x="1619596" y="30966"/>
                </a:lnTo>
                <a:lnTo>
                  <a:pt x="1629141" y="38423"/>
                </a:lnTo>
                <a:lnTo>
                  <a:pt x="1646057" y="40197"/>
                </a:lnTo>
                <a:lnTo>
                  <a:pt x="1655190" y="31552"/>
                </a:lnTo>
                <a:lnTo>
                  <a:pt x="1658211" y="16058"/>
                </a:lnTo>
                <a:close/>
              </a:path>
              <a:path w="2701290" h="900430">
                <a:moveTo>
                  <a:pt x="1742031" y="16058"/>
                </a:moveTo>
                <a:lnTo>
                  <a:pt x="1734678" y="4639"/>
                </a:lnTo>
                <a:lnTo>
                  <a:pt x="1721358" y="0"/>
                </a:lnTo>
                <a:lnTo>
                  <a:pt x="1720830" y="7"/>
                </a:lnTo>
                <a:lnTo>
                  <a:pt x="1710769" y="3559"/>
                </a:lnTo>
                <a:lnTo>
                  <a:pt x="1704294" y="13791"/>
                </a:lnTo>
                <a:lnTo>
                  <a:pt x="1703416" y="30966"/>
                </a:lnTo>
                <a:lnTo>
                  <a:pt x="1712961" y="38423"/>
                </a:lnTo>
                <a:lnTo>
                  <a:pt x="1729877" y="40197"/>
                </a:lnTo>
                <a:lnTo>
                  <a:pt x="1739010" y="31552"/>
                </a:lnTo>
                <a:lnTo>
                  <a:pt x="1742031" y="16058"/>
                </a:lnTo>
                <a:close/>
              </a:path>
              <a:path w="2701290" h="900430">
                <a:moveTo>
                  <a:pt x="1825972" y="16549"/>
                </a:moveTo>
                <a:lnTo>
                  <a:pt x="1818833" y="4796"/>
                </a:lnTo>
                <a:lnTo>
                  <a:pt x="1805939" y="0"/>
                </a:lnTo>
                <a:lnTo>
                  <a:pt x="1805193" y="12"/>
                </a:lnTo>
                <a:lnTo>
                  <a:pt x="1794707" y="3621"/>
                </a:lnTo>
                <a:lnTo>
                  <a:pt x="1788075" y="13795"/>
                </a:lnTo>
                <a:lnTo>
                  <a:pt x="1787090" y="30750"/>
                </a:lnTo>
                <a:lnTo>
                  <a:pt x="1796542" y="38442"/>
                </a:lnTo>
                <a:lnTo>
                  <a:pt x="1813383" y="40480"/>
                </a:lnTo>
                <a:lnTo>
                  <a:pt x="1822716" y="32011"/>
                </a:lnTo>
                <a:lnTo>
                  <a:pt x="1825972" y="16549"/>
                </a:lnTo>
                <a:close/>
              </a:path>
              <a:path w="2701290" h="900430">
                <a:moveTo>
                  <a:pt x="1909792" y="16549"/>
                </a:moveTo>
                <a:lnTo>
                  <a:pt x="1902653" y="4796"/>
                </a:lnTo>
                <a:lnTo>
                  <a:pt x="1889760" y="0"/>
                </a:lnTo>
                <a:lnTo>
                  <a:pt x="1889013" y="12"/>
                </a:lnTo>
                <a:lnTo>
                  <a:pt x="1878527" y="3621"/>
                </a:lnTo>
                <a:lnTo>
                  <a:pt x="1871895" y="13795"/>
                </a:lnTo>
                <a:lnTo>
                  <a:pt x="1870910" y="30750"/>
                </a:lnTo>
                <a:lnTo>
                  <a:pt x="1880362" y="38442"/>
                </a:lnTo>
                <a:lnTo>
                  <a:pt x="1897203" y="40480"/>
                </a:lnTo>
                <a:lnTo>
                  <a:pt x="1906536" y="32011"/>
                </a:lnTo>
                <a:lnTo>
                  <a:pt x="1909792" y="16549"/>
                </a:lnTo>
                <a:close/>
              </a:path>
              <a:path w="2701290" h="900430">
                <a:moveTo>
                  <a:pt x="1993612" y="16549"/>
                </a:moveTo>
                <a:lnTo>
                  <a:pt x="1986473" y="4796"/>
                </a:lnTo>
                <a:lnTo>
                  <a:pt x="1973580" y="0"/>
                </a:lnTo>
                <a:lnTo>
                  <a:pt x="1972833" y="12"/>
                </a:lnTo>
                <a:lnTo>
                  <a:pt x="1962347" y="3621"/>
                </a:lnTo>
                <a:lnTo>
                  <a:pt x="1955715" y="13795"/>
                </a:lnTo>
                <a:lnTo>
                  <a:pt x="1954730" y="30750"/>
                </a:lnTo>
                <a:lnTo>
                  <a:pt x="1964182" y="38442"/>
                </a:lnTo>
                <a:lnTo>
                  <a:pt x="1981023" y="40480"/>
                </a:lnTo>
                <a:lnTo>
                  <a:pt x="1990356" y="32011"/>
                </a:lnTo>
                <a:lnTo>
                  <a:pt x="1993612" y="16549"/>
                </a:lnTo>
                <a:close/>
              </a:path>
              <a:path w="2701290" h="900430">
                <a:moveTo>
                  <a:pt x="2077432" y="16549"/>
                </a:moveTo>
                <a:lnTo>
                  <a:pt x="2070293" y="4796"/>
                </a:lnTo>
                <a:lnTo>
                  <a:pt x="2057400" y="0"/>
                </a:lnTo>
                <a:lnTo>
                  <a:pt x="2056622" y="15"/>
                </a:lnTo>
                <a:lnTo>
                  <a:pt x="2046471" y="3652"/>
                </a:lnTo>
                <a:lnTo>
                  <a:pt x="2039733" y="13826"/>
                </a:lnTo>
                <a:lnTo>
                  <a:pt x="2038693" y="30750"/>
                </a:lnTo>
                <a:lnTo>
                  <a:pt x="2048340" y="38442"/>
                </a:lnTo>
                <a:lnTo>
                  <a:pt x="2064843" y="40480"/>
                </a:lnTo>
                <a:lnTo>
                  <a:pt x="2074176" y="32011"/>
                </a:lnTo>
                <a:lnTo>
                  <a:pt x="2077432" y="16549"/>
                </a:lnTo>
                <a:close/>
              </a:path>
              <a:path w="2701290" h="900430">
                <a:moveTo>
                  <a:pt x="2161252" y="16549"/>
                </a:moveTo>
                <a:lnTo>
                  <a:pt x="2154113" y="4796"/>
                </a:lnTo>
                <a:lnTo>
                  <a:pt x="2141220" y="0"/>
                </a:lnTo>
                <a:lnTo>
                  <a:pt x="2140442" y="15"/>
                </a:lnTo>
                <a:lnTo>
                  <a:pt x="2130291" y="3652"/>
                </a:lnTo>
                <a:lnTo>
                  <a:pt x="2123553" y="13826"/>
                </a:lnTo>
                <a:lnTo>
                  <a:pt x="2122513" y="30750"/>
                </a:lnTo>
                <a:lnTo>
                  <a:pt x="2132160" y="38442"/>
                </a:lnTo>
                <a:lnTo>
                  <a:pt x="2148663" y="40480"/>
                </a:lnTo>
                <a:lnTo>
                  <a:pt x="2157996" y="32011"/>
                </a:lnTo>
                <a:lnTo>
                  <a:pt x="2161252" y="16549"/>
                </a:lnTo>
                <a:close/>
              </a:path>
              <a:path w="2701290" h="900430">
                <a:moveTo>
                  <a:pt x="2245072" y="16549"/>
                </a:moveTo>
                <a:lnTo>
                  <a:pt x="2237933" y="4796"/>
                </a:lnTo>
                <a:lnTo>
                  <a:pt x="2225040" y="0"/>
                </a:lnTo>
                <a:lnTo>
                  <a:pt x="2224262" y="15"/>
                </a:lnTo>
                <a:lnTo>
                  <a:pt x="2214111" y="3652"/>
                </a:lnTo>
                <a:lnTo>
                  <a:pt x="2207373" y="13826"/>
                </a:lnTo>
                <a:lnTo>
                  <a:pt x="2206333" y="30750"/>
                </a:lnTo>
                <a:lnTo>
                  <a:pt x="2215980" y="38442"/>
                </a:lnTo>
                <a:lnTo>
                  <a:pt x="2232483" y="40480"/>
                </a:lnTo>
                <a:lnTo>
                  <a:pt x="2241816" y="32011"/>
                </a:lnTo>
                <a:lnTo>
                  <a:pt x="2245072" y="16549"/>
                </a:lnTo>
                <a:close/>
              </a:path>
              <a:path w="2701290" h="900430">
                <a:moveTo>
                  <a:pt x="2329485" y="16058"/>
                </a:moveTo>
                <a:lnTo>
                  <a:pt x="2321857" y="4639"/>
                </a:lnTo>
                <a:lnTo>
                  <a:pt x="2308860" y="0"/>
                </a:lnTo>
                <a:lnTo>
                  <a:pt x="2308462" y="4"/>
                </a:lnTo>
                <a:lnTo>
                  <a:pt x="2298335" y="3501"/>
                </a:lnTo>
                <a:lnTo>
                  <a:pt x="2291786" y="13701"/>
                </a:lnTo>
                <a:lnTo>
                  <a:pt x="2290833" y="30843"/>
                </a:lnTo>
                <a:lnTo>
                  <a:pt x="2300295" y="38388"/>
                </a:lnTo>
                <a:lnTo>
                  <a:pt x="2317077" y="40187"/>
                </a:lnTo>
                <a:lnTo>
                  <a:pt x="2326306" y="31541"/>
                </a:lnTo>
                <a:lnTo>
                  <a:pt x="2329485" y="16058"/>
                </a:lnTo>
                <a:close/>
              </a:path>
              <a:path w="2701290" h="900430">
                <a:moveTo>
                  <a:pt x="2413305" y="16058"/>
                </a:moveTo>
                <a:lnTo>
                  <a:pt x="2405677" y="4639"/>
                </a:lnTo>
                <a:lnTo>
                  <a:pt x="2392680" y="0"/>
                </a:lnTo>
                <a:lnTo>
                  <a:pt x="2392282" y="4"/>
                </a:lnTo>
                <a:lnTo>
                  <a:pt x="2382155" y="3501"/>
                </a:lnTo>
                <a:lnTo>
                  <a:pt x="2375606" y="13701"/>
                </a:lnTo>
                <a:lnTo>
                  <a:pt x="2374653" y="30843"/>
                </a:lnTo>
                <a:lnTo>
                  <a:pt x="2384115" y="38388"/>
                </a:lnTo>
                <a:lnTo>
                  <a:pt x="2400897" y="40187"/>
                </a:lnTo>
                <a:lnTo>
                  <a:pt x="2410126" y="31541"/>
                </a:lnTo>
                <a:lnTo>
                  <a:pt x="2413305" y="16058"/>
                </a:lnTo>
                <a:close/>
              </a:path>
              <a:path w="2701290" h="900430">
                <a:moveTo>
                  <a:pt x="2497125" y="16058"/>
                </a:moveTo>
                <a:lnTo>
                  <a:pt x="2489497" y="4639"/>
                </a:lnTo>
                <a:lnTo>
                  <a:pt x="2476500" y="0"/>
                </a:lnTo>
                <a:lnTo>
                  <a:pt x="2476102" y="4"/>
                </a:lnTo>
                <a:lnTo>
                  <a:pt x="2465975" y="3501"/>
                </a:lnTo>
                <a:lnTo>
                  <a:pt x="2459426" y="13701"/>
                </a:lnTo>
                <a:lnTo>
                  <a:pt x="2458473" y="30843"/>
                </a:lnTo>
                <a:lnTo>
                  <a:pt x="2467935" y="38388"/>
                </a:lnTo>
                <a:lnTo>
                  <a:pt x="2484717" y="40187"/>
                </a:lnTo>
                <a:lnTo>
                  <a:pt x="2493946" y="31541"/>
                </a:lnTo>
                <a:lnTo>
                  <a:pt x="2497125" y="16058"/>
                </a:lnTo>
                <a:close/>
              </a:path>
              <a:path w="2701290" h="900430">
                <a:moveTo>
                  <a:pt x="2580993" y="16058"/>
                </a:moveTo>
                <a:lnTo>
                  <a:pt x="2573640" y="4639"/>
                </a:lnTo>
                <a:lnTo>
                  <a:pt x="2560320" y="0"/>
                </a:lnTo>
                <a:lnTo>
                  <a:pt x="2559792" y="7"/>
                </a:lnTo>
                <a:lnTo>
                  <a:pt x="2549731" y="3559"/>
                </a:lnTo>
                <a:lnTo>
                  <a:pt x="2543256" y="13791"/>
                </a:lnTo>
                <a:lnTo>
                  <a:pt x="2542378" y="30966"/>
                </a:lnTo>
                <a:lnTo>
                  <a:pt x="2551923" y="38423"/>
                </a:lnTo>
                <a:lnTo>
                  <a:pt x="2568839" y="40197"/>
                </a:lnTo>
                <a:lnTo>
                  <a:pt x="2577972" y="31552"/>
                </a:lnTo>
                <a:lnTo>
                  <a:pt x="2580993" y="16058"/>
                </a:lnTo>
                <a:close/>
              </a:path>
              <a:path w="2701290" h="900430">
                <a:moveTo>
                  <a:pt x="2664813" y="16058"/>
                </a:moveTo>
                <a:lnTo>
                  <a:pt x="2657460" y="4639"/>
                </a:lnTo>
                <a:lnTo>
                  <a:pt x="2644140" y="0"/>
                </a:lnTo>
                <a:lnTo>
                  <a:pt x="2643612" y="7"/>
                </a:lnTo>
                <a:lnTo>
                  <a:pt x="2633551" y="3559"/>
                </a:lnTo>
                <a:lnTo>
                  <a:pt x="2627076" y="13791"/>
                </a:lnTo>
                <a:lnTo>
                  <a:pt x="2626198" y="30966"/>
                </a:lnTo>
                <a:lnTo>
                  <a:pt x="2635743" y="38423"/>
                </a:lnTo>
                <a:lnTo>
                  <a:pt x="2652659" y="40197"/>
                </a:lnTo>
                <a:lnTo>
                  <a:pt x="2661792" y="31552"/>
                </a:lnTo>
                <a:lnTo>
                  <a:pt x="2664813" y="16058"/>
                </a:lnTo>
                <a:close/>
              </a:path>
              <a:path w="2701290" h="900430">
                <a:moveTo>
                  <a:pt x="2701290" y="69341"/>
                </a:moveTo>
                <a:lnTo>
                  <a:pt x="2701271" y="68448"/>
                </a:lnTo>
                <a:lnTo>
                  <a:pt x="2697770" y="58359"/>
                </a:lnTo>
                <a:lnTo>
                  <a:pt x="2687745" y="51717"/>
                </a:lnTo>
                <a:lnTo>
                  <a:pt x="2670508" y="50818"/>
                </a:lnTo>
                <a:lnTo>
                  <a:pt x="2662811" y="60491"/>
                </a:lnTo>
                <a:lnTo>
                  <a:pt x="2660837" y="76847"/>
                </a:lnTo>
                <a:lnTo>
                  <a:pt x="2669358" y="86162"/>
                </a:lnTo>
                <a:lnTo>
                  <a:pt x="2684947" y="89487"/>
                </a:lnTo>
                <a:lnTo>
                  <a:pt x="2696633" y="82432"/>
                </a:lnTo>
                <a:lnTo>
                  <a:pt x="2701290" y="69341"/>
                </a:lnTo>
                <a:close/>
              </a:path>
              <a:path w="2701290" h="900430">
                <a:moveTo>
                  <a:pt x="2701290" y="153161"/>
                </a:moveTo>
                <a:lnTo>
                  <a:pt x="2701271" y="152268"/>
                </a:lnTo>
                <a:lnTo>
                  <a:pt x="2697770" y="142179"/>
                </a:lnTo>
                <a:lnTo>
                  <a:pt x="2687745" y="135537"/>
                </a:lnTo>
                <a:lnTo>
                  <a:pt x="2670508" y="134638"/>
                </a:lnTo>
                <a:lnTo>
                  <a:pt x="2662811" y="144311"/>
                </a:lnTo>
                <a:lnTo>
                  <a:pt x="2660837" y="160667"/>
                </a:lnTo>
                <a:lnTo>
                  <a:pt x="2669358" y="169982"/>
                </a:lnTo>
                <a:lnTo>
                  <a:pt x="2684947" y="173307"/>
                </a:lnTo>
                <a:lnTo>
                  <a:pt x="2696633" y="166252"/>
                </a:lnTo>
                <a:lnTo>
                  <a:pt x="2701290" y="153161"/>
                </a:lnTo>
                <a:close/>
              </a:path>
              <a:path w="2701290" h="900430">
                <a:moveTo>
                  <a:pt x="2701290" y="236981"/>
                </a:moveTo>
                <a:lnTo>
                  <a:pt x="2701271" y="236088"/>
                </a:lnTo>
                <a:lnTo>
                  <a:pt x="2697770" y="225999"/>
                </a:lnTo>
                <a:lnTo>
                  <a:pt x="2687745" y="219357"/>
                </a:lnTo>
                <a:lnTo>
                  <a:pt x="2670508" y="218458"/>
                </a:lnTo>
                <a:lnTo>
                  <a:pt x="2662811" y="228131"/>
                </a:lnTo>
                <a:lnTo>
                  <a:pt x="2660837" y="244487"/>
                </a:lnTo>
                <a:lnTo>
                  <a:pt x="2669358" y="253802"/>
                </a:lnTo>
                <a:lnTo>
                  <a:pt x="2684947" y="257127"/>
                </a:lnTo>
                <a:lnTo>
                  <a:pt x="2696633" y="250072"/>
                </a:lnTo>
                <a:lnTo>
                  <a:pt x="2701290" y="236981"/>
                </a:lnTo>
                <a:close/>
              </a:path>
              <a:path w="2701290" h="900430">
                <a:moveTo>
                  <a:pt x="2701290" y="320801"/>
                </a:moveTo>
                <a:lnTo>
                  <a:pt x="2701249" y="319488"/>
                </a:lnTo>
                <a:lnTo>
                  <a:pt x="2697580" y="309612"/>
                </a:lnTo>
                <a:lnTo>
                  <a:pt x="2687445" y="303218"/>
                </a:lnTo>
                <a:lnTo>
                  <a:pt x="2670102" y="302575"/>
                </a:lnTo>
                <a:lnTo>
                  <a:pt x="2662789" y="312453"/>
                </a:lnTo>
                <a:lnTo>
                  <a:pt x="2661133" y="329083"/>
                </a:lnTo>
                <a:lnTo>
                  <a:pt x="2669838" y="338298"/>
                </a:lnTo>
                <a:lnTo>
                  <a:pt x="2685460" y="341554"/>
                </a:lnTo>
                <a:lnTo>
                  <a:pt x="2696793" y="333995"/>
                </a:lnTo>
                <a:lnTo>
                  <a:pt x="2701290" y="320801"/>
                </a:lnTo>
                <a:close/>
              </a:path>
              <a:path w="2701290" h="900430">
                <a:moveTo>
                  <a:pt x="2701290" y="404621"/>
                </a:moveTo>
                <a:lnTo>
                  <a:pt x="2701283" y="404107"/>
                </a:lnTo>
                <a:lnTo>
                  <a:pt x="2697916" y="394044"/>
                </a:lnTo>
                <a:lnTo>
                  <a:pt x="2687869" y="387588"/>
                </a:lnTo>
                <a:lnTo>
                  <a:pt x="2670412" y="386773"/>
                </a:lnTo>
                <a:lnTo>
                  <a:pt x="2662868" y="396267"/>
                </a:lnTo>
                <a:lnTo>
                  <a:pt x="2661133" y="412903"/>
                </a:lnTo>
                <a:lnTo>
                  <a:pt x="2669838" y="422118"/>
                </a:lnTo>
                <a:lnTo>
                  <a:pt x="2685460" y="425374"/>
                </a:lnTo>
                <a:lnTo>
                  <a:pt x="2696793" y="417815"/>
                </a:lnTo>
                <a:lnTo>
                  <a:pt x="2701290" y="404621"/>
                </a:lnTo>
                <a:close/>
              </a:path>
              <a:path w="2701290" h="900430">
                <a:moveTo>
                  <a:pt x="2701290" y="488441"/>
                </a:moveTo>
                <a:lnTo>
                  <a:pt x="2701283" y="487927"/>
                </a:lnTo>
                <a:lnTo>
                  <a:pt x="2697916" y="477864"/>
                </a:lnTo>
                <a:lnTo>
                  <a:pt x="2687869" y="471408"/>
                </a:lnTo>
                <a:lnTo>
                  <a:pt x="2670412" y="470593"/>
                </a:lnTo>
                <a:lnTo>
                  <a:pt x="2662868" y="480087"/>
                </a:lnTo>
                <a:lnTo>
                  <a:pt x="2661133" y="496723"/>
                </a:lnTo>
                <a:lnTo>
                  <a:pt x="2669838" y="505938"/>
                </a:lnTo>
                <a:lnTo>
                  <a:pt x="2685460" y="509194"/>
                </a:lnTo>
                <a:lnTo>
                  <a:pt x="2696793" y="501635"/>
                </a:lnTo>
                <a:lnTo>
                  <a:pt x="2701290" y="488441"/>
                </a:lnTo>
                <a:close/>
              </a:path>
              <a:path w="2701290" h="900430">
                <a:moveTo>
                  <a:pt x="2701290" y="572261"/>
                </a:moveTo>
                <a:lnTo>
                  <a:pt x="2701283" y="571747"/>
                </a:lnTo>
                <a:lnTo>
                  <a:pt x="2697916" y="561684"/>
                </a:lnTo>
                <a:lnTo>
                  <a:pt x="2687869" y="555228"/>
                </a:lnTo>
                <a:lnTo>
                  <a:pt x="2670412" y="554413"/>
                </a:lnTo>
                <a:lnTo>
                  <a:pt x="2662868" y="563907"/>
                </a:lnTo>
                <a:lnTo>
                  <a:pt x="2661133" y="580543"/>
                </a:lnTo>
                <a:lnTo>
                  <a:pt x="2669838" y="589758"/>
                </a:lnTo>
                <a:lnTo>
                  <a:pt x="2685460" y="593014"/>
                </a:lnTo>
                <a:lnTo>
                  <a:pt x="2696793" y="585455"/>
                </a:lnTo>
                <a:lnTo>
                  <a:pt x="2701290" y="572261"/>
                </a:lnTo>
                <a:close/>
              </a:path>
              <a:path w="2701290" h="900430">
                <a:moveTo>
                  <a:pt x="2701290" y="656081"/>
                </a:moveTo>
                <a:lnTo>
                  <a:pt x="2701280" y="655437"/>
                </a:lnTo>
                <a:lnTo>
                  <a:pt x="2697859" y="645441"/>
                </a:lnTo>
                <a:lnTo>
                  <a:pt x="2687779" y="639059"/>
                </a:lnTo>
                <a:lnTo>
                  <a:pt x="2670288" y="638320"/>
                </a:lnTo>
                <a:lnTo>
                  <a:pt x="2662834" y="647897"/>
                </a:lnTo>
                <a:lnTo>
                  <a:pt x="2661125" y="664669"/>
                </a:lnTo>
                <a:lnTo>
                  <a:pt x="2669829" y="673782"/>
                </a:lnTo>
                <a:lnTo>
                  <a:pt x="2685460" y="676874"/>
                </a:lnTo>
                <a:lnTo>
                  <a:pt x="2696793" y="669595"/>
                </a:lnTo>
                <a:lnTo>
                  <a:pt x="2701290" y="656081"/>
                </a:lnTo>
                <a:close/>
              </a:path>
              <a:path w="2701290" h="900430">
                <a:moveTo>
                  <a:pt x="2701290" y="739901"/>
                </a:moveTo>
                <a:lnTo>
                  <a:pt x="2701280" y="739257"/>
                </a:lnTo>
                <a:lnTo>
                  <a:pt x="2697859" y="729261"/>
                </a:lnTo>
                <a:lnTo>
                  <a:pt x="2687779" y="722879"/>
                </a:lnTo>
                <a:lnTo>
                  <a:pt x="2670288" y="722140"/>
                </a:lnTo>
                <a:lnTo>
                  <a:pt x="2662834" y="731717"/>
                </a:lnTo>
                <a:lnTo>
                  <a:pt x="2661125" y="748489"/>
                </a:lnTo>
                <a:lnTo>
                  <a:pt x="2669829" y="757602"/>
                </a:lnTo>
                <a:lnTo>
                  <a:pt x="2685460" y="760694"/>
                </a:lnTo>
                <a:lnTo>
                  <a:pt x="2696793" y="753415"/>
                </a:lnTo>
                <a:lnTo>
                  <a:pt x="2701290" y="739901"/>
                </a:lnTo>
                <a:close/>
              </a:path>
              <a:path w="2701290" h="900430">
                <a:moveTo>
                  <a:pt x="2701290" y="824483"/>
                </a:moveTo>
                <a:lnTo>
                  <a:pt x="2701290" y="823721"/>
                </a:lnTo>
                <a:lnTo>
                  <a:pt x="2699803" y="816150"/>
                </a:lnTo>
                <a:lnTo>
                  <a:pt x="2691267" y="806908"/>
                </a:lnTo>
                <a:lnTo>
                  <a:pt x="2675689" y="803689"/>
                </a:lnTo>
                <a:lnTo>
                  <a:pt x="2663936" y="810828"/>
                </a:lnTo>
                <a:lnTo>
                  <a:pt x="2659380" y="823721"/>
                </a:lnTo>
                <a:lnTo>
                  <a:pt x="2660837" y="831989"/>
                </a:lnTo>
                <a:lnTo>
                  <a:pt x="2669358" y="841304"/>
                </a:lnTo>
                <a:lnTo>
                  <a:pt x="2684947" y="844629"/>
                </a:lnTo>
                <a:lnTo>
                  <a:pt x="2696633" y="837574"/>
                </a:lnTo>
                <a:lnTo>
                  <a:pt x="2701290" y="824483"/>
                </a:lnTo>
                <a:close/>
              </a:path>
              <a:path w="2701290" h="900430">
                <a:moveTo>
                  <a:pt x="2669651" y="868882"/>
                </a:moveTo>
                <a:lnTo>
                  <a:pt x="2660068" y="861497"/>
                </a:lnTo>
                <a:lnTo>
                  <a:pt x="2643109" y="859787"/>
                </a:lnTo>
                <a:lnTo>
                  <a:pt x="2634070" y="868502"/>
                </a:lnTo>
                <a:lnTo>
                  <a:pt x="2631086" y="884119"/>
                </a:lnTo>
                <a:lnTo>
                  <a:pt x="2638439" y="895516"/>
                </a:lnTo>
                <a:lnTo>
                  <a:pt x="2651760" y="899921"/>
                </a:lnTo>
                <a:lnTo>
                  <a:pt x="2652363" y="899913"/>
                </a:lnTo>
                <a:lnTo>
                  <a:pt x="2662385" y="896506"/>
                </a:lnTo>
                <a:lnTo>
                  <a:pt x="2668817" y="886416"/>
                </a:lnTo>
                <a:lnTo>
                  <a:pt x="2669651" y="868882"/>
                </a:lnTo>
                <a:close/>
              </a:path>
              <a:path w="2701290" h="900430">
                <a:moveTo>
                  <a:pt x="2585980" y="869099"/>
                </a:moveTo>
                <a:lnTo>
                  <a:pt x="2576490" y="861475"/>
                </a:lnTo>
                <a:lnTo>
                  <a:pt x="2559606" y="859498"/>
                </a:lnTo>
                <a:lnTo>
                  <a:pt x="2550364" y="868034"/>
                </a:lnTo>
                <a:lnTo>
                  <a:pt x="2547145" y="883612"/>
                </a:lnTo>
                <a:lnTo>
                  <a:pt x="2554284" y="895365"/>
                </a:lnTo>
                <a:lnTo>
                  <a:pt x="2567178" y="899921"/>
                </a:lnTo>
                <a:lnTo>
                  <a:pt x="2568002" y="899907"/>
                </a:lnTo>
                <a:lnTo>
                  <a:pt x="2578447" y="896447"/>
                </a:lnTo>
                <a:lnTo>
                  <a:pt x="2585036" y="886412"/>
                </a:lnTo>
                <a:lnTo>
                  <a:pt x="2585980" y="869099"/>
                </a:lnTo>
                <a:close/>
              </a:path>
              <a:path w="2701290" h="900430">
                <a:moveTo>
                  <a:pt x="2502160" y="869099"/>
                </a:moveTo>
                <a:lnTo>
                  <a:pt x="2492670" y="861475"/>
                </a:lnTo>
                <a:lnTo>
                  <a:pt x="2475786" y="859498"/>
                </a:lnTo>
                <a:lnTo>
                  <a:pt x="2466544" y="868034"/>
                </a:lnTo>
                <a:lnTo>
                  <a:pt x="2463325" y="883612"/>
                </a:lnTo>
                <a:lnTo>
                  <a:pt x="2470464" y="895365"/>
                </a:lnTo>
                <a:lnTo>
                  <a:pt x="2483358" y="899921"/>
                </a:lnTo>
                <a:lnTo>
                  <a:pt x="2484182" y="899907"/>
                </a:lnTo>
                <a:lnTo>
                  <a:pt x="2494627" y="896447"/>
                </a:lnTo>
                <a:lnTo>
                  <a:pt x="2501216" y="886412"/>
                </a:lnTo>
                <a:lnTo>
                  <a:pt x="2502160" y="869099"/>
                </a:lnTo>
                <a:close/>
              </a:path>
              <a:path w="2701290" h="900430">
                <a:moveTo>
                  <a:pt x="2418340" y="869099"/>
                </a:moveTo>
                <a:lnTo>
                  <a:pt x="2408850" y="861475"/>
                </a:lnTo>
                <a:lnTo>
                  <a:pt x="2391966" y="859498"/>
                </a:lnTo>
                <a:lnTo>
                  <a:pt x="2382724" y="868034"/>
                </a:lnTo>
                <a:lnTo>
                  <a:pt x="2379505" y="883612"/>
                </a:lnTo>
                <a:lnTo>
                  <a:pt x="2386644" y="895365"/>
                </a:lnTo>
                <a:lnTo>
                  <a:pt x="2399538" y="899921"/>
                </a:lnTo>
                <a:lnTo>
                  <a:pt x="2400362" y="899907"/>
                </a:lnTo>
                <a:lnTo>
                  <a:pt x="2410807" y="896447"/>
                </a:lnTo>
                <a:lnTo>
                  <a:pt x="2417396" y="886412"/>
                </a:lnTo>
                <a:lnTo>
                  <a:pt x="2418340" y="869099"/>
                </a:lnTo>
                <a:close/>
              </a:path>
              <a:path w="2701290" h="900430">
                <a:moveTo>
                  <a:pt x="2334374" y="869099"/>
                </a:moveTo>
                <a:lnTo>
                  <a:pt x="2324692" y="861475"/>
                </a:lnTo>
                <a:lnTo>
                  <a:pt x="2308146" y="859498"/>
                </a:lnTo>
                <a:lnTo>
                  <a:pt x="2298904" y="868034"/>
                </a:lnTo>
                <a:lnTo>
                  <a:pt x="2295685" y="883612"/>
                </a:lnTo>
                <a:lnTo>
                  <a:pt x="2302824" y="895365"/>
                </a:lnTo>
                <a:lnTo>
                  <a:pt x="2315718" y="899921"/>
                </a:lnTo>
                <a:lnTo>
                  <a:pt x="2316569" y="899904"/>
                </a:lnTo>
                <a:lnTo>
                  <a:pt x="2326683" y="896417"/>
                </a:lnTo>
                <a:lnTo>
                  <a:pt x="2333378" y="886381"/>
                </a:lnTo>
                <a:lnTo>
                  <a:pt x="2334374" y="869099"/>
                </a:lnTo>
                <a:close/>
              </a:path>
              <a:path w="2701290" h="900430">
                <a:moveTo>
                  <a:pt x="2250554" y="869099"/>
                </a:moveTo>
                <a:lnTo>
                  <a:pt x="2240872" y="861475"/>
                </a:lnTo>
                <a:lnTo>
                  <a:pt x="2224326" y="859498"/>
                </a:lnTo>
                <a:lnTo>
                  <a:pt x="2215084" y="868034"/>
                </a:lnTo>
                <a:lnTo>
                  <a:pt x="2211865" y="883612"/>
                </a:lnTo>
                <a:lnTo>
                  <a:pt x="2219004" y="895365"/>
                </a:lnTo>
                <a:lnTo>
                  <a:pt x="2231898" y="899921"/>
                </a:lnTo>
                <a:lnTo>
                  <a:pt x="2232749" y="899904"/>
                </a:lnTo>
                <a:lnTo>
                  <a:pt x="2242863" y="896417"/>
                </a:lnTo>
                <a:lnTo>
                  <a:pt x="2249558" y="886381"/>
                </a:lnTo>
                <a:lnTo>
                  <a:pt x="2250554" y="869099"/>
                </a:lnTo>
                <a:close/>
              </a:path>
              <a:path w="2701290" h="900430">
                <a:moveTo>
                  <a:pt x="2166734" y="869099"/>
                </a:moveTo>
                <a:lnTo>
                  <a:pt x="2157052" y="861475"/>
                </a:lnTo>
                <a:lnTo>
                  <a:pt x="2140506" y="859498"/>
                </a:lnTo>
                <a:lnTo>
                  <a:pt x="2131264" y="868034"/>
                </a:lnTo>
                <a:lnTo>
                  <a:pt x="2128045" y="883612"/>
                </a:lnTo>
                <a:lnTo>
                  <a:pt x="2135184" y="895365"/>
                </a:lnTo>
                <a:lnTo>
                  <a:pt x="2148078" y="899921"/>
                </a:lnTo>
                <a:lnTo>
                  <a:pt x="2148929" y="899904"/>
                </a:lnTo>
                <a:lnTo>
                  <a:pt x="2159043" y="896417"/>
                </a:lnTo>
                <a:lnTo>
                  <a:pt x="2165738" y="886381"/>
                </a:lnTo>
                <a:lnTo>
                  <a:pt x="2166734" y="869099"/>
                </a:lnTo>
                <a:close/>
              </a:path>
              <a:path w="2701290" h="900430">
                <a:moveTo>
                  <a:pt x="2082234" y="869006"/>
                </a:moveTo>
                <a:lnTo>
                  <a:pt x="2072735" y="861531"/>
                </a:lnTo>
                <a:lnTo>
                  <a:pt x="2055911" y="859796"/>
                </a:lnTo>
                <a:lnTo>
                  <a:pt x="2046772" y="868513"/>
                </a:lnTo>
                <a:lnTo>
                  <a:pt x="2043632" y="884119"/>
                </a:lnTo>
                <a:lnTo>
                  <a:pt x="2051260" y="895516"/>
                </a:lnTo>
                <a:lnTo>
                  <a:pt x="2064258" y="899921"/>
                </a:lnTo>
                <a:lnTo>
                  <a:pt x="2064731" y="899916"/>
                </a:lnTo>
                <a:lnTo>
                  <a:pt x="2074819" y="896562"/>
                </a:lnTo>
                <a:lnTo>
                  <a:pt x="2081325" y="886506"/>
                </a:lnTo>
                <a:lnTo>
                  <a:pt x="2082234" y="869006"/>
                </a:lnTo>
                <a:close/>
              </a:path>
              <a:path w="2701290" h="900430">
                <a:moveTo>
                  <a:pt x="1998414" y="869006"/>
                </a:moveTo>
                <a:lnTo>
                  <a:pt x="1988915" y="861531"/>
                </a:lnTo>
                <a:lnTo>
                  <a:pt x="1972091" y="859796"/>
                </a:lnTo>
                <a:lnTo>
                  <a:pt x="1962952" y="868513"/>
                </a:lnTo>
                <a:lnTo>
                  <a:pt x="1959812" y="884119"/>
                </a:lnTo>
                <a:lnTo>
                  <a:pt x="1967440" y="895516"/>
                </a:lnTo>
                <a:lnTo>
                  <a:pt x="1980438" y="899921"/>
                </a:lnTo>
                <a:lnTo>
                  <a:pt x="1980911" y="899916"/>
                </a:lnTo>
                <a:lnTo>
                  <a:pt x="1990999" y="896562"/>
                </a:lnTo>
                <a:lnTo>
                  <a:pt x="1997505" y="886506"/>
                </a:lnTo>
                <a:lnTo>
                  <a:pt x="1998414" y="869006"/>
                </a:lnTo>
                <a:close/>
              </a:path>
              <a:path w="2701290" h="900430">
                <a:moveTo>
                  <a:pt x="1914594" y="869006"/>
                </a:moveTo>
                <a:lnTo>
                  <a:pt x="1905095" y="861531"/>
                </a:lnTo>
                <a:lnTo>
                  <a:pt x="1888271" y="859796"/>
                </a:lnTo>
                <a:lnTo>
                  <a:pt x="1879132" y="868513"/>
                </a:lnTo>
                <a:lnTo>
                  <a:pt x="1875992" y="884119"/>
                </a:lnTo>
                <a:lnTo>
                  <a:pt x="1883620" y="895516"/>
                </a:lnTo>
                <a:lnTo>
                  <a:pt x="1896618" y="899921"/>
                </a:lnTo>
                <a:lnTo>
                  <a:pt x="1897091" y="899916"/>
                </a:lnTo>
                <a:lnTo>
                  <a:pt x="1907179" y="896562"/>
                </a:lnTo>
                <a:lnTo>
                  <a:pt x="1913685" y="886506"/>
                </a:lnTo>
                <a:lnTo>
                  <a:pt x="1914594" y="869006"/>
                </a:lnTo>
                <a:close/>
              </a:path>
              <a:path w="2701290" h="900430">
                <a:moveTo>
                  <a:pt x="1830689" y="868882"/>
                </a:moveTo>
                <a:lnTo>
                  <a:pt x="1821106" y="861497"/>
                </a:lnTo>
                <a:lnTo>
                  <a:pt x="1804147" y="859787"/>
                </a:lnTo>
                <a:lnTo>
                  <a:pt x="1795108" y="868502"/>
                </a:lnTo>
                <a:lnTo>
                  <a:pt x="1792124" y="884119"/>
                </a:lnTo>
                <a:lnTo>
                  <a:pt x="1799477" y="895516"/>
                </a:lnTo>
                <a:lnTo>
                  <a:pt x="1812798" y="899921"/>
                </a:lnTo>
                <a:lnTo>
                  <a:pt x="1813401" y="899913"/>
                </a:lnTo>
                <a:lnTo>
                  <a:pt x="1823423" y="896506"/>
                </a:lnTo>
                <a:lnTo>
                  <a:pt x="1829855" y="886416"/>
                </a:lnTo>
                <a:lnTo>
                  <a:pt x="1830689" y="868882"/>
                </a:lnTo>
                <a:close/>
              </a:path>
              <a:path w="2701290" h="900430">
                <a:moveTo>
                  <a:pt x="1746869" y="868882"/>
                </a:moveTo>
                <a:lnTo>
                  <a:pt x="1737286" y="861497"/>
                </a:lnTo>
                <a:lnTo>
                  <a:pt x="1720327" y="859787"/>
                </a:lnTo>
                <a:lnTo>
                  <a:pt x="1711288" y="868502"/>
                </a:lnTo>
                <a:lnTo>
                  <a:pt x="1708304" y="884119"/>
                </a:lnTo>
                <a:lnTo>
                  <a:pt x="1715657" y="895516"/>
                </a:lnTo>
                <a:lnTo>
                  <a:pt x="1728977" y="899921"/>
                </a:lnTo>
                <a:lnTo>
                  <a:pt x="1729581" y="899913"/>
                </a:lnTo>
                <a:lnTo>
                  <a:pt x="1739603" y="896506"/>
                </a:lnTo>
                <a:lnTo>
                  <a:pt x="1746035" y="886416"/>
                </a:lnTo>
                <a:lnTo>
                  <a:pt x="1746869" y="868882"/>
                </a:lnTo>
                <a:close/>
              </a:path>
              <a:path w="2701290" h="900430">
                <a:moveTo>
                  <a:pt x="1663049" y="868882"/>
                </a:moveTo>
                <a:lnTo>
                  <a:pt x="1653466" y="861497"/>
                </a:lnTo>
                <a:lnTo>
                  <a:pt x="1636507" y="859787"/>
                </a:lnTo>
                <a:lnTo>
                  <a:pt x="1627468" y="868502"/>
                </a:lnTo>
                <a:lnTo>
                  <a:pt x="1624484" y="884119"/>
                </a:lnTo>
                <a:lnTo>
                  <a:pt x="1631837" y="895516"/>
                </a:lnTo>
                <a:lnTo>
                  <a:pt x="1645158" y="899921"/>
                </a:lnTo>
                <a:lnTo>
                  <a:pt x="1645761" y="899913"/>
                </a:lnTo>
                <a:lnTo>
                  <a:pt x="1655783" y="896506"/>
                </a:lnTo>
                <a:lnTo>
                  <a:pt x="1662215" y="886416"/>
                </a:lnTo>
                <a:lnTo>
                  <a:pt x="1663049" y="868882"/>
                </a:lnTo>
                <a:close/>
              </a:path>
              <a:path w="2701290" h="900430">
                <a:moveTo>
                  <a:pt x="1579378" y="869099"/>
                </a:moveTo>
                <a:lnTo>
                  <a:pt x="1569888" y="861475"/>
                </a:lnTo>
                <a:lnTo>
                  <a:pt x="1553004" y="859498"/>
                </a:lnTo>
                <a:lnTo>
                  <a:pt x="1543762" y="868034"/>
                </a:lnTo>
                <a:lnTo>
                  <a:pt x="1540543" y="883612"/>
                </a:lnTo>
                <a:lnTo>
                  <a:pt x="1547682" y="895365"/>
                </a:lnTo>
                <a:lnTo>
                  <a:pt x="1560576" y="899921"/>
                </a:lnTo>
                <a:lnTo>
                  <a:pt x="1561400" y="899907"/>
                </a:lnTo>
                <a:lnTo>
                  <a:pt x="1571845" y="896447"/>
                </a:lnTo>
                <a:lnTo>
                  <a:pt x="1578434" y="886412"/>
                </a:lnTo>
                <a:lnTo>
                  <a:pt x="1579378" y="869099"/>
                </a:lnTo>
                <a:close/>
              </a:path>
              <a:path w="2701290" h="900430">
                <a:moveTo>
                  <a:pt x="1495558" y="869099"/>
                </a:moveTo>
                <a:lnTo>
                  <a:pt x="1486068" y="861475"/>
                </a:lnTo>
                <a:lnTo>
                  <a:pt x="1469184" y="859498"/>
                </a:lnTo>
                <a:lnTo>
                  <a:pt x="1459942" y="868034"/>
                </a:lnTo>
                <a:lnTo>
                  <a:pt x="1456723" y="883612"/>
                </a:lnTo>
                <a:lnTo>
                  <a:pt x="1463862" y="895365"/>
                </a:lnTo>
                <a:lnTo>
                  <a:pt x="1476756" y="899921"/>
                </a:lnTo>
                <a:lnTo>
                  <a:pt x="1477580" y="899907"/>
                </a:lnTo>
                <a:lnTo>
                  <a:pt x="1488025" y="896447"/>
                </a:lnTo>
                <a:lnTo>
                  <a:pt x="1494614" y="886412"/>
                </a:lnTo>
                <a:lnTo>
                  <a:pt x="1495558" y="869099"/>
                </a:lnTo>
                <a:close/>
              </a:path>
              <a:path w="2701290" h="900430">
                <a:moveTo>
                  <a:pt x="1411738" y="869099"/>
                </a:moveTo>
                <a:lnTo>
                  <a:pt x="1402248" y="861475"/>
                </a:lnTo>
                <a:lnTo>
                  <a:pt x="1385364" y="859498"/>
                </a:lnTo>
                <a:lnTo>
                  <a:pt x="1376122" y="868034"/>
                </a:lnTo>
                <a:lnTo>
                  <a:pt x="1372903" y="883612"/>
                </a:lnTo>
                <a:lnTo>
                  <a:pt x="1380042" y="895365"/>
                </a:lnTo>
                <a:lnTo>
                  <a:pt x="1392936" y="899921"/>
                </a:lnTo>
                <a:lnTo>
                  <a:pt x="1393760" y="899907"/>
                </a:lnTo>
                <a:lnTo>
                  <a:pt x="1404205" y="896447"/>
                </a:lnTo>
                <a:lnTo>
                  <a:pt x="1410794" y="886412"/>
                </a:lnTo>
                <a:lnTo>
                  <a:pt x="1411738" y="869099"/>
                </a:lnTo>
                <a:close/>
              </a:path>
              <a:path w="2701290" h="900430">
                <a:moveTo>
                  <a:pt x="1327772" y="869099"/>
                </a:moveTo>
                <a:lnTo>
                  <a:pt x="1318090" y="861475"/>
                </a:lnTo>
                <a:lnTo>
                  <a:pt x="1301544" y="859498"/>
                </a:lnTo>
                <a:lnTo>
                  <a:pt x="1292302" y="868034"/>
                </a:lnTo>
                <a:lnTo>
                  <a:pt x="1289083" y="883612"/>
                </a:lnTo>
                <a:lnTo>
                  <a:pt x="1296222" y="895365"/>
                </a:lnTo>
                <a:lnTo>
                  <a:pt x="1309116" y="899921"/>
                </a:lnTo>
                <a:lnTo>
                  <a:pt x="1309967" y="899904"/>
                </a:lnTo>
                <a:lnTo>
                  <a:pt x="1320081" y="896417"/>
                </a:lnTo>
                <a:lnTo>
                  <a:pt x="1326776" y="886381"/>
                </a:lnTo>
                <a:lnTo>
                  <a:pt x="1327772" y="869099"/>
                </a:lnTo>
                <a:close/>
              </a:path>
              <a:path w="2701290" h="900430">
                <a:moveTo>
                  <a:pt x="1243952" y="869099"/>
                </a:moveTo>
                <a:lnTo>
                  <a:pt x="1234270" y="861475"/>
                </a:lnTo>
                <a:lnTo>
                  <a:pt x="1217724" y="859498"/>
                </a:lnTo>
                <a:lnTo>
                  <a:pt x="1208482" y="868034"/>
                </a:lnTo>
                <a:lnTo>
                  <a:pt x="1205263" y="883612"/>
                </a:lnTo>
                <a:lnTo>
                  <a:pt x="1212402" y="895365"/>
                </a:lnTo>
                <a:lnTo>
                  <a:pt x="1225296" y="899921"/>
                </a:lnTo>
                <a:lnTo>
                  <a:pt x="1226147" y="899904"/>
                </a:lnTo>
                <a:lnTo>
                  <a:pt x="1236261" y="896417"/>
                </a:lnTo>
                <a:lnTo>
                  <a:pt x="1242956" y="886381"/>
                </a:lnTo>
                <a:lnTo>
                  <a:pt x="1243952" y="869099"/>
                </a:lnTo>
                <a:close/>
              </a:path>
              <a:path w="2701290" h="900430">
                <a:moveTo>
                  <a:pt x="1160132" y="869099"/>
                </a:moveTo>
                <a:lnTo>
                  <a:pt x="1150450" y="861475"/>
                </a:lnTo>
                <a:lnTo>
                  <a:pt x="1133904" y="859498"/>
                </a:lnTo>
                <a:lnTo>
                  <a:pt x="1124662" y="868034"/>
                </a:lnTo>
                <a:lnTo>
                  <a:pt x="1121443" y="883612"/>
                </a:lnTo>
                <a:lnTo>
                  <a:pt x="1128582" y="895365"/>
                </a:lnTo>
                <a:lnTo>
                  <a:pt x="1141476" y="899921"/>
                </a:lnTo>
                <a:lnTo>
                  <a:pt x="1142327" y="899904"/>
                </a:lnTo>
                <a:lnTo>
                  <a:pt x="1152441" y="896417"/>
                </a:lnTo>
                <a:lnTo>
                  <a:pt x="1159136" y="886381"/>
                </a:lnTo>
                <a:lnTo>
                  <a:pt x="1160132" y="869099"/>
                </a:lnTo>
                <a:close/>
              </a:path>
              <a:path w="2701290" h="900430">
                <a:moveTo>
                  <a:pt x="1075632" y="869006"/>
                </a:moveTo>
                <a:lnTo>
                  <a:pt x="1066133" y="861531"/>
                </a:lnTo>
                <a:lnTo>
                  <a:pt x="1049309" y="859796"/>
                </a:lnTo>
                <a:lnTo>
                  <a:pt x="1040170" y="868513"/>
                </a:lnTo>
                <a:lnTo>
                  <a:pt x="1037030" y="884119"/>
                </a:lnTo>
                <a:lnTo>
                  <a:pt x="1044658" y="895516"/>
                </a:lnTo>
                <a:lnTo>
                  <a:pt x="1057656" y="899921"/>
                </a:lnTo>
                <a:lnTo>
                  <a:pt x="1058129" y="899916"/>
                </a:lnTo>
                <a:lnTo>
                  <a:pt x="1068217" y="896562"/>
                </a:lnTo>
                <a:lnTo>
                  <a:pt x="1074723" y="886506"/>
                </a:lnTo>
                <a:lnTo>
                  <a:pt x="1075632" y="869006"/>
                </a:lnTo>
                <a:close/>
              </a:path>
              <a:path w="2701290" h="900430">
                <a:moveTo>
                  <a:pt x="991812" y="869006"/>
                </a:moveTo>
                <a:lnTo>
                  <a:pt x="982313" y="861531"/>
                </a:lnTo>
                <a:lnTo>
                  <a:pt x="965489" y="859796"/>
                </a:lnTo>
                <a:lnTo>
                  <a:pt x="956350" y="868513"/>
                </a:lnTo>
                <a:lnTo>
                  <a:pt x="953210" y="884119"/>
                </a:lnTo>
                <a:lnTo>
                  <a:pt x="960838" y="895516"/>
                </a:lnTo>
                <a:lnTo>
                  <a:pt x="973836" y="899921"/>
                </a:lnTo>
                <a:lnTo>
                  <a:pt x="974309" y="899916"/>
                </a:lnTo>
                <a:lnTo>
                  <a:pt x="984397" y="896562"/>
                </a:lnTo>
                <a:lnTo>
                  <a:pt x="990903" y="886506"/>
                </a:lnTo>
                <a:lnTo>
                  <a:pt x="991812" y="869006"/>
                </a:lnTo>
                <a:close/>
              </a:path>
              <a:path w="2701290" h="900430">
                <a:moveTo>
                  <a:pt x="907992" y="869006"/>
                </a:moveTo>
                <a:lnTo>
                  <a:pt x="898493" y="861531"/>
                </a:lnTo>
                <a:lnTo>
                  <a:pt x="881669" y="859796"/>
                </a:lnTo>
                <a:lnTo>
                  <a:pt x="872530" y="868513"/>
                </a:lnTo>
                <a:lnTo>
                  <a:pt x="869390" y="884119"/>
                </a:lnTo>
                <a:lnTo>
                  <a:pt x="877018" y="895516"/>
                </a:lnTo>
                <a:lnTo>
                  <a:pt x="890016" y="899921"/>
                </a:lnTo>
                <a:lnTo>
                  <a:pt x="890489" y="899916"/>
                </a:lnTo>
                <a:lnTo>
                  <a:pt x="900577" y="896562"/>
                </a:lnTo>
                <a:lnTo>
                  <a:pt x="907083" y="886506"/>
                </a:lnTo>
                <a:lnTo>
                  <a:pt x="907992" y="869006"/>
                </a:lnTo>
                <a:close/>
              </a:path>
              <a:path w="2701290" h="900430">
                <a:moveTo>
                  <a:pt x="824087" y="868882"/>
                </a:moveTo>
                <a:lnTo>
                  <a:pt x="814504" y="861497"/>
                </a:lnTo>
                <a:lnTo>
                  <a:pt x="797545" y="859787"/>
                </a:lnTo>
                <a:lnTo>
                  <a:pt x="788506" y="868502"/>
                </a:lnTo>
                <a:lnTo>
                  <a:pt x="785522" y="884119"/>
                </a:lnTo>
                <a:lnTo>
                  <a:pt x="792875" y="895516"/>
                </a:lnTo>
                <a:lnTo>
                  <a:pt x="806196" y="899921"/>
                </a:lnTo>
                <a:lnTo>
                  <a:pt x="806799" y="899913"/>
                </a:lnTo>
                <a:lnTo>
                  <a:pt x="816821" y="896506"/>
                </a:lnTo>
                <a:lnTo>
                  <a:pt x="823253" y="886416"/>
                </a:lnTo>
                <a:lnTo>
                  <a:pt x="824087" y="868882"/>
                </a:lnTo>
                <a:close/>
              </a:path>
              <a:path w="2701290" h="900430">
                <a:moveTo>
                  <a:pt x="740267" y="868882"/>
                </a:moveTo>
                <a:lnTo>
                  <a:pt x="730684" y="861497"/>
                </a:lnTo>
                <a:lnTo>
                  <a:pt x="713725" y="859787"/>
                </a:lnTo>
                <a:lnTo>
                  <a:pt x="704686" y="868502"/>
                </a:lnTo>
                <a:lnTo>
                  <a:pt x="701702" y="884119"/>
                </a:lnTo>
                <a:lnTo>
                  <a:pt x="709055" y="895516"/>
                </a:lnTo>
                <a:lnTo>
                  <a:pt x="722376" y="899921"/>
                </a:lnTo>
                <a:lnTo>
                  <a:pt x="722979" y="899913"/>
                </a:lnTo>
                <a:lnTo>
                  <a:pt x="733001" y="896506"/>
                </a:lnTo>
                <a:lnTo>
                  <a:pt x="739433" y="886416"/>
                </a:lnTo>
                <a:lnTo>
                  <a:pt x="740267" y="868882"/>
                </a:lnTo>
                <a:close/>
              </a:path>
              <a:path w="2701290" h="900430">
                <a:moveTo>
                  <a:pt x="656447" y="868882"/>
                </a:moveTo>
                <a:lnTo>
                  <a:pt x="646864" y="861497"/>
                </a:lnTo>
                <a:lnTo>
                  <a:pt x="629905" y="859787"/>
                </a:lnTo>
                <a:lnTo>
                  <a:pt x="620866" y="868502"/>
                </a:lnTo>
                <a:lnTo>
                  <a:pt x="617882" y="884119"/>
                </a:lnTo>
                <a:lnTo>
                  <a:pt x="625235" y="895516"/>
                </a:lnTo>
                <a:lnTo>
                  <a:pt x="638556" y="899922"/>
                </a:lnTo>
                <a:lnTo>
                  <a:pt x="639159" y="899913"/>
                </a:lnTo>
                <a:lnTo>
                  <a:pt x="649181" y="896506"/>
                </a:lnTo>
                <a:lnTo>
                  <a:pt x="655613" y="886416"/>
                </a:lnTo>
                <a:lnTo>
                  <a:pt x="656447" y="868882"/>
                </a:lnTo>
                <a:close/>
              </a:path>
              <a:path w="2701290" h="900430">
                <a:moveTo>
                  <a:pt x="572776" y="869099"/>
                </a:moveTo>
                <a:lnTo>
                  <a:pt x="563286" y="861475"/>
                </a:lnTo>
                <a:lnTo>
                  <a:pt x="546402" y="859498"/>
                </a:lnTo>
                <a:lnTo>
                  <a:pt x="537160" y="868034"/>
                </a:lnTo>
                <a:lnTo>
                  <a:pt x="533941" y="883612"/>
                </a:lnTo>
                <a:lnTo>
                  <a:pt x="541080" y="895365"/>
                </a:lnTo>
                <a:lnTo>
                  <a:pt x="553974" y="899922"/>
                </a:lnTo>
                <a:lnTo>
                  <a:pt x="554798" y="899907"/>
                </a:lnTo>
                <a:lnTo>
                  <a:pt x="565243" y="896447"/>
                </a:lnTo>
                <a:lnTo>
                  <a:pt x="571832" y="886412"/>
                </a:lnTo>
                <a:lnTo>
                  <a:pt x="572776" y="869099"/>
                </a:lnTo>
                <a:close/>
              </a:path>
              <a:path w="2701290" h="900430">
                <a:moveTo>
                  <a:pt x="488956" y="869099"/>
                </a:moveTo>
                <a:lnTo>
                  <a:pt x="479466" y="861475"/>
                </a:lnTo>
                <a:lnTo>
                  <a:pt x="462582" y="859498"/>
                </a:lnTo>
                <a:lnTo>
                  <a:pt x="453340" y="868034"/>
                </a:lnTo>
                <a:lnTo>
                  <a:pt x="450121" y="883612"/>
                </a:lnTo>
                <a:lnTo>
                  <a:pt x="457260" y="895365"/>
                </a:lnTo>
                <a:lnTo>
                  <a:pt x="470154" y="899922"/>
                </a:lnTo>
                <a:lnTo>
                  <a:pt x="470978" y="899907"/>
                </a:lnTo>
                <a:lnTo>
                  <a:pt x="481423" y="896447"/>
                </a:lnTo>
                <a:lnTo>
                  <a:pt x="488012" y="886412"/>
                </a:lnTo>
                <a:lnTo>
                  <a:pt x="488956" y="869099"/>
                </a:lnTo>
                <a:close/>
              </a:path>
              <a:path w="2701290" h="900430">
                <a:moveTo>
                  <a:pt x="405136" y="869099"/>
                </a:moveTo>
                <a:lnTo>
                  <a:pt x="395646" y="861475"/>
                </a:lnTo>
                <a:lnTo>
                  <a:pt x="378762" y="859498"/>
                </a:lnTo>
                <a:lnTo>
                  <a:pt x="369520" y="868034"/>
                </a:lnTo>
                <a:lnTo>
                  <a:pt x="366301" y="883612"/>
                </a:lnTo>
                <a:lnTo>
                  <a:pt x="373440" y="895365"/>
                </a:lnTo>
                <a:lnTo>
                  <a:pt x="386334" y="899922"/>
                </a:lnTo>
                <a:lnTo>
                  <a:pt x="387158" y="899907"/>
                </a:lnTo>
                <a:lnTo>
                  <a:pt x="397603" y="896447"/>
                </a:lnTo>
                <a:lnTo>
                  <a:pt x="404192" y="886412"/>
                </a:lnTo>
                <a:lnTo>
                  <a:pt x="405136" y="869099"/>
                </a:lnTo>
                <a:close/>
              </a:path>
              <a:path w="2701290" h="900430">
                <a:moveTo>
                  <a:pt x="321170" y="869099"/>
                </a:moveTo>
                <a:lnTo>
                  <a:pt x="311488" y="861475"/>
                </a:lnTo>
                <a:lnTo>
                  <a:pt x="294942" y="859498"/>
                </a:lnTo>
                <a:lnTo>
                  <a:pt x="285700" y="868034"/>
                </a:lnTo>
                <a:lnTo>
                  <a:pt x="282481" y="883612"/>
                </a:lnTo>
                <a:lnTo>
                  <a:pt x="289620" y="895365"/>
                </a:lnTo>
                <a:lnTo>
                  <a:pt x="302514" y="899922"/>
                </a:lnTo>
                <a:lnTo>
                  <a:pt x="303365" y="899904"/>
                </a:lnTo>
                <a:lnTo>
                  <a:pt x="313479" y="896417"/>
                </a:lnTo>
                <a:lnTo>
                  <a:pt x="320174" y="886381"/>
                </a:lnTo>
                <a:lnTo>
                  <a:pt x="321170" y="869099"/>
                </a:lnTo>
                <a:close/>
              </a:path>
              <a:path w="2701290" h="900430">
                <a:moveTo>
                  <a:pt x="237350" y="869099"/>
                </a:moveTo>
                <a:lnTo>
                  <a:pt x="227668" y="861475"/>
                </a:lnTo>
                <a:lnTo>
                  <a:pt x="211122" y="859498"/>
                </a:lnTo>
                <a:lnTo>
                  <a:pt x="201880" y="868034"/>
                </a:lnTo>
                <a:lnTo>
                  <a:pt x="198661" y="883612"/>
                </a:lnTo>
                <a:lnTo>
                  <a:pt x="205800" y="895365"/>
                </a:lnTo>
                <a:lnTo>
                  <a:pt x="218694" y="899922"/>
                </a:lnTo>
                <a:lnTo>
                  <a:pt x="219545" y="899904"/>
                </a:lnTo>
                <a:lnTo>
                  <a:pt x="229659" y="896417"/>
                </a:lnTo>
                <a:lnTo>
                  <a:pt x="236354" y="886381"/>
                </a:lnTo>
                <a:lnTo>
                  <a:pt x="237350" y="869099"/>
                </a:lnTo>
                <a:close/>
              </a:path>
              <a:path w="2701290" h="900430">
                <a:moveTo>
                  <a:pt x="153234" y="868694"/>
                </a:moveTo>
                <a:lnTo>
                  <a:pt x="143343" y="861451"/>
                </a:lnTo>
                <a:lnTo>
                  <a:pt x="126527" y="859796"/>
                </a:lnTo>
                <a:lnTo>
                  <a:pt x="117388" y="868513"/>
                </a:lnTo>
                <a:lnTo>
                  <a:pt x="114248" y="884119"/>
                </a:lnTo>
                <a:lnTo>
                  <a:pt x="121876" y="895516"/>
                </a:lnTo>
                <a:lnTo>
                  <a:pt x="134874" y="899922"/>
                </a:lnTo>
                <a:lnTo>
                  <a:pt x="136145" y="899883"/>
                </a:lnTo>
                <a:lnTo>
                  <a:pt x="146047" y="896228"/>
                </a:lnTo>
                <a:lnTo>
                  <a:pt x="152494" y="886082"/>
                </a:lnTo>
                <a:lnTo>
                  <a:pt x="153234" y="868694"/>
                </a:lnTo>
                <a:close/>
              </a:path>
              <a:path w="2701290" h="900430">
                <a:moveTo>
                  <a:pt x="69030" y="869006"/>
                </a:moveTo>
                <a:lnTo>
                  <a:pt x="59531" y="861531"/>
                </a:lnTo>
                <a:lnTo>
                  <a:pt x="42707" y="859796"/>
                </a:lnTo>
                <a:lnTo>
                  <a:pt x="33568" y="868513"/>
                </a:lnTo>
                <a:lnTo>
                  <a:pt x="30428" y="884119"/>
                </a:lnTo>
                <a:lnTo>
                  <a:pt x="38056" y="895516"/>
                </a:lnTo>
                <a:lnTo>
                  <a:pt x="51053" y="899922"/>
                </a:lnTo>
                <a:lnTo>
                  <a:pt x="51527" y="899916"/>
                </a:lnTo>
                <a:lnTo>
                  <a:pt x="61615" y="896562"/>
                </a:lnTo>
                <a:lnTo>
                  <a:pt x="68121" y="886506"/>
                </a:lnTo>
                <a:lnTo>
                  <a:pt x="69030" y="869006"/>
                </a:lnTo>
                <a:close/>
              </a:path>
            </a:pathLst>
          </a:custGeom>
          <a:solidFill>
            <a:srgbClr val="FF8000"/>
          </a:solidFill>
        </p:spPr>
        <p:txBody>
          <a:bodyPr wrap="square" lIns="0" tIns="0" rIns="0" bIns="0" rtlCol="0"/>
          <a:lstStyle/>
          <a:p>
            <a:endParaRPr sz="1588"/>
          </a:p>
        </p:txBody>
      </p:sp>
      <p:sp>
        <p:nvSpPr>
          <p:cNvPr id="5" name="object 5"/>
          <p:cNvSpPr txBox="1"/>
          <p:nvPr/>
        </p:nvSpPr>
        <p:spPr>
          <a:xfrm>
            <a:off x="7237879" y="1951802"/>
            <a:ext cx="2018740" cy="534185"/>
          </a:xfrm>
          <a:prstGeom prst="rect">
            <a:avLst/>
          </a:prstGeom>
        </p:spPr>
        <p:txBody>
          <a:bodyPr vert="horz" wrap="square" lIns="0" tIns="0" rIns="0" bIns="0" rtlCol="0">
            <a:spAutoFit/>
          </a:bodyPr>
          <a:lstStyle/>
          <a:p>
            <a:pPr marL="11206" marR="4483">
              <a:lnSpc>
                <a:spcPct val="114300"/>
              </a:lnSpc>
            </a:pPr>
            <a:r>
              <a:rPr sz="1015" spc="-40" dirty="0">
                <a:solidFill>
                  <a:srgbClr val="0070C0"/>
                </a:solidFill>
                <a:latin typeface="Arial"/>
                <a:cs typeface="Arial"/>
              </a:rPr>
              <a:t>T</a:t>
            </a:r>
            <a:r>
              <a:rPr sz="1015" spc="-4" dirty="0">
                <a:solidFill>
                  <a:srgbClr val="0070C0"/>
                </a:solidFill>
                <a:latin typeface="Arial"/>
                <a:cs typeface="Arial"/>
              </a:rPr>
              <a:t>rackin</a:t>
            </a:r>
            <a:r>
              <a:rPr sz="1015" dirty="0">
                <a:solidFill>
                  <a:srgbClr val="0070C0"/>
                </a:solidFill>
                <a:latin typeface="Arial"/>
                <a:cs typeface="Arial"/>
              </a:rPr>
              <a:t>g</a:t>
            </a:r>
            <a:r>
              <a:rPr sz="1015" spc="-22" dirty="0">
                <a:solidFill>
                  <a:srgbClr val="0070C0"/>
                </a:solidFill>
                <a:latin typeface="Arial"/>
                <a:cs typeface="Arial"/>
              </a:rPr>
              <a:t> </a:t>
            </a:r>
            <a:r>
              <a:rPr sz="1015" dirty="0">
                <a:solidFill>
                  <a:srgbClr val="0070C0"/>
                </a:solidFill>
                <a:latin typeface="Arial"/>
                <a:cs typeface="Arial"/>
              </a:rPr>
              <a:t>I</a:t>
            </a:r>
            <a:r>
              <a:rPr sz="1015" spc="-4" dirty="0">
                <a:solidFill>
                  <a:srgbClr val="0070C0"/>
                </a:solidFill>
                <a:latin typeface="Arial"/>
                <a:cs typeface="Arial"/>
              </a:rPr>
              <a:t>n</a:t>
            </a:r>
            <a:r>
              <a:rPr sz="1015" spc="-9" dirty="0">
                <a:solidFill>
                  <a:srgbClr val="0070C0"/>
                </a:solidFill>
                <a:latin typeface="Arial"/>
                <a:cs typeface="Arial"/>
              </a:rPr>
              <a:t>v</a:t>
            </a:r>
            <a:r>
              <a:rPr sz="1015" spc="-4" dirty="0">
                <a:solidFill>
                  <a:srgbClr val="0070C0"/>
                </a:solidFill>
                <a:latin typeface="Arial"/>
                <a:cs typeface="Arial"/>
              </a:rPr>
              <a:t>entory-Sal</a:t>
            </a:r>
            <a:r>
              <a:rPr sz="1015" spc="-9" dirty="0">
                <a:solidFill>
                  <a:srgbClr val="0070C0"/>
                </a:solidFill>
                <a:latin typeface="Arial"/>
                <a:cs typeface="Arial"/>
              </a:rPr>
              <a:t>e</a:t>
            </a:r>
            <a:r>
              <a:rPr sz="1015" dirty="0">
                <a:solidFill>
                  <a:srgbClr val="0070C0"/>
                </a:solidFill>
                <a:latin typeface="Arial"/>
                <a:cs typeface="Arial"/>
              </a:rPr>
              <a:t>s</a:t>
            </a:r>
            <a:r>
              <a:rPr sz="1015" spc="-18" dirty="0">
                <a:solidFill>
                  <a:srgbClr val="0070C0"/>
                </a:solidFill>
                <a:latin typeface="Arial"/>
                <a:cs typeface="Arial"/>
              </a:rPr>
              <a:t> </a:t>
            </a:r>
            <a:r>
              <a:rPr sz="1015" spc="-4" dirty="0">
                <a:solidFill>
                  <a:srgbClr val="0070C0"/>
                </a:solidFill>
                <a:latin typeface="Arial"/>
                <a:cs typeface="Arial"/>
              </a:rPr>
              <a:t>Order</a:t>
            </a:r>
            <a:r>
              <a:rPr sz="1015" dirty="0">
                <a:solidFill>
                  <a:srgbClr val="0070C0"/>
                </a:solidFill>
                <a:latin typeface="Arial"/>
                <a:cs typeface="Arial"/>
              </a:rPr>
              <a:t>s</a:t>
            </a:r>
            <a:r>
              <a:rPr sz="1015" spc="-22" dirty="0">
                <a:solidFill>
                  <a:srgbClr val="0070C0"/>
                </a:solidFill>
                <a:latin typeface="Arial"/>
                <a:cs typeface="Arial"/>
              </a:rPr>
              <a:t> </a:t>
            </a:r>
            <a:r>
              <a:rPr sz="1015" spc="-4" dirty="0">
                <a:solidFill>
                  <a:srgbClr val="0070C0"/>
                </a:solidFill>
                <a:latin typeface="Arial"/>
                <a:cs typeface="Arial"/>
              </a:rPr>
              <a:t>to Purchas</a:t>
            </a:r>
            <a:r>
              <a:rPr sz="1015" dirty="0">
                <a:solidFill>
                  <a:srgbClr val="0070C0"/>
                </a:solidFill>
                <a:latin typeface="Arial"/>
                <a:cs typeface="Arial"/>
              </a:rPr>
              <a:t>e</a:t>
            </a:r>
            <a:r>
              <a:rPr sz="1015" spc="-22" dirty="0">
                <a:solidFill>
                  <a:srgbClr val="0070C0"/>
                </a:solidFill>
                <a:latin typeface="Arial"/>
                <a:cs typeface="Arial"/>
              </a:rPr>
              <a:t> </a:t>
            </a:r>
            <a:r>
              <a:rPr sz="1015" spc="-4" dirty="0">
                <a:solidFill>
                  <a:srgbClr val="0070C0"/>
                </a:solidFill>
                <a:latin typeface="Arial"/>
                <a:cs typeface="Arial"/>
              </a:rPr>
              <a:t>Order</a:t>
            </a:r>
            <a:r>
              <a:rPr sz="1015" dirty="0">
                <a:solidFill>
                  <a:srgbClr val="0070C0"/>
                </a:solidFill>
                <a:latin typeface="Arial"/>
                <a:cs typeface="Arial"/>
              </a:rPr>
              <a:t>s</a:t>
            </a:r>
            <a:r>
              <a:rPr sz="1015" spc="-18" dirty="0">
                <a:solidFill>
                  <a:srgbClr val="0070C0"/>
                </a:solidFill>
                <a:latin typeface="Arial"/>
                <a:cs typeface="Arial"/>
              </a:rPr>
              <a:t> </a:t>
            </a:r>
            <a:r>
              <a:rPr sz="1015" spc="-4" dirty="0">
                <a:solidFill>
                  <a:srgbClr val="0070C0"/>
                </a:solidFill>
                <a:latin typeface="Arial"/>
                <a:cs typeface="Arial"/>
              </a:rPr>
              <a:t>wit</a:t>
            </a:r>
            <a:r>
              <a:rPr sz="1015" dirty="0">
                <a:solidFill>
                  <a:srgbClr val="0070C0"/>
                </a:solidFill>
                <a:latin typeface="Arial"/>
                <a:cs typeface="Arial"/>
              </a:rPr>
              <a:t>h</a:t>
            </a:r>
            <a:r>
              <a:rPr sz="1015" spc="-9" dirty="0">
                <a:solidFill>
                  <a:srgbClr val="0070C0"/>
                </a:solidFill>
                <a:latin typeface="Arial"/>
                <a:cs typeface="Arial"/>
              </a:rPr>
              <a:t> </a:t>
            </a:r>
            <a:r>
              <a:rPr sz="1015" dirty="0">
                <a:solidFill>
                  <a:srgbClr val="0070C0"/>
                </a:solidFill>
                <a:latin typeface="Arial"/>
                <a:cs typeface="Arial"/>
              </a:rPr>
              <a:t>a</a:t>
            </a:r>
            <a:r>
              <a:rPr sz="1015" spc="-4" dirty="0">
                <a:solidFill>
                  <a:srgbClr val="0070C0"/>
                </a:solidFill>
                <a:latin typeface="Arial"/>
                <a:cs typeface="Arial"/>
              </a:rPr>
              <a:t> seamless integratio</a:t>
            </a:r>
            <a:r>
              <a:rPr sz="1015" dirty="0">
                <a:solidFill>
                  <a:srgbClr val="0070C0"/>
                </a:solidFill>
                <a:latin typeface="Arial"/>
                <a:cs typeface="Arial"/>
              </a:rPr>
              <a:t>n</a:t>
            </a:r>
            <a:r>
              <a:rPr sz="1015" spc="-22" dirty="0">
                <a:solidFill>
                  <a:srgbClr val="0070C0"/>
                </a:solidFill>
                <a:latin typeface="Arial"/>
                <a:cs typeface="Arial"/>
              </a:rPr>
              <a:t> </a:t>
            </a:r>
            <a:r>
              <a:rPr sz="1015" spc="-4" dirty="0">
                <a:solidFill>
                  <a:srgbClr val="0070C0"/>
                </a:solidFill>
                <a:latin typeface="Arial"/>
                <a:cs typeface="Arial"/>
              </a:rPr>
              <a:t>t</a:t>
            </a:r>
            <a:r>
              <a:rPr sz="1015" dirty="0">
                <a:solidFill>
                  <a:srgbClr val="0070C0"/>
                </a:solidFill>
                <a:latin typeface="Arial"/>
                <a:cs typeface="Arial"/>
              </a:rPr>
              <a:t>o</a:t>
            </a:r>
            <a:r>
              <a:rPr sz="1015" spc="-9" dirty="0">
                <a:solidFill>
                  <a:srgbClr val="0070C0"/>
                </a:solidFill>
                <a:latin typeface="Arial"/>
                <a:cs typeface="Arial"/>
              </a:rPr>
              <a:t> </a:t>
            </a:r>
            <a:r>
              <a:rPr sz="1015" spc="-4" dirty="0">
                <a:solidFill>
                  <a:srgbClr val="0070C0"/>
                </a:solidFill>
                <a:latin typeface="Arial"/>
                <a:cs typeface="Arial"/>
              </a:rPr>
              <a:t>QBO</a:t>
            </a:r>
            <a:endParaRPr sz="1015" dirty="0">
              <a:solidFill>
                <a:srgbClr val="0070C0"/>
              </a:solidFill>
              <a:latin typeface="Arial"/>
              <a:cs typeface="Arial"/>
            </a:endParaRPr>
          </a:p>
        </p:txBody>
      </p:sp>
      <p:sp>
        <p:nvSpPr>
          <p:cNvPr id="6" name="object 6"/>
          <p:cNvSpPr/>
          <p:nvPr/>
        </p:nvSpPr>
        <p:spPr>
          <a:xfrm>
            <a:off x="2902612" y="1835522"/>
            <a:ext cx="3459551" cy="4269064"/>
          </a:xfrm>
          <a:prstGeom prst="rect">
            <a:avLst/>
          </a:prstGeom>
          <a:blipFill>
            <a:blip r:embed="rId5"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xmlns="" val="3788550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2612" y="849667"/>
            <a:ext cx="8269367" cy="438262"/>
          </a:xfrm>
          <a:prstGeom prst="rect">
            <a:avLst/>
          </a:prstGeom>
        </p:spPr>
        <p:txBody>
          <a:bodyPr vert="horz" wrap="square" lIns="0" tIns="0" rIns="0" bIns="0" rtlCol="0" anchor="b">
            <a:spAutoFit/>
          </a:bodyPr>
          <a:lstStyle/>
          <a:p>
            <a:pPr marL="11206"/>
            <a:r>
              <a:rPr spc="-62" dirty="0">
                <a:hlinkClick r:id="rId3"/>
              </a:rPr>
              <a:t>Qvinci</a:t>
            </a:r>
            <a:endParaRPr spc="-62" dirty="0"/>
          </a:p>
        </p:txBody>
      </p:sp>
      <p:sp>
        <p:nvSpPr>
          <p:cNvPr id="3" name="object 3"/>
          <p:cNvSpPr/>
          <p:nvPr/>
        </p:nvSpPr>
        <p:spPr>
          <a:xfrm>
            <a:off x="7916731" y="2271208"/>
            <a:ext cx="2346511" cy="593015"/>
          </a:xfrm>
          <a:prstGeom prst="rect">
            <a:avLst/>
          </a:prstGeom>
          <a:blipFill>
            <a:blip r:embed="rId4" cstate="print"/>
            <a:stretch>
              <a:fillRect/>
            </a:stretch>
          </a:blipFill>
        </p:spPr>
        <p:txBody>
          <a:bodyPr wrap="square" lIns="0" tIns="0" rIns="0" bIns="0" rtlCol="0"/>
          <a:lstStyle/>
          <a:p>
            <a:endParaRPr sz="1588"/>
          </a:p>
        </p:txBody>
      </p:sp>
      <p:sp>
        <p:nvSpPr>
          <p:cNvPr id="4" name="object 4"/>
          <p:cNvSpPr/>
          <p:nvPr/>
        </p:nvSpPr>
        <p:spPr>
          <a:xfrm>
            <a:off x="7897905" y="2252383"/>
            <a:ext cx="2383491" cy="630331"/>
          </a:xfrm>
          <a:custGeom>
            <a:avLst/>
            <a:gdLst/>
            <a:ahLst/>
            <a:cxnLst/>
            <a:rect l="l" t="t" r="r" b="b"/>
            <a:pathLst>
              <a:path w="2701290" h="714375">
                <a:moveTo>
                  <a:pt x="40187" y="643292"/>
                </a:moveTo>
                <a:lnTo>
                  <a:pt x="31541" y="634063"/>
                </a:lnTo>
                <a:lnTo>
                  <a:pt x="16058" y="630884"/>
                </a:lnTo>
                <a:lnTo>
                  <a:pt x="4639" y="638512"/>
                </a:lnTo>
                <a:lnTo>
                  <a:pt x="0" y="651510"/>
                </a:lnTo>
                <a:lnTo>
                  <a:pt x="4" y="651907"/>
                </a:lnTo>
                <a:lnTo>
                  <a:pt x="3501" y="662034"/>
                </a:lnTo>
                <a:lnTo>
                  <a:pt x="13701" y="668583"/>
                </a:lnTo>
                <a:lnTo>
                  <a:pt x="30843" y="669536"/>
                </a:lnTo>
                <a:lnTo>
                  <a:pt x="38388" y="660074"/>
                </a:lnTo>
                <a:lnTo>
                  <a:pt x="40187" y="643292"/>
                </a:lnTo>
                <a:close/>
              </a:path>
              <a:path w="2701290" h="714375">
                <a:moveTo>
                  <a:pt x="40197" y="559170"/>
                </a:moveTo>
                <a:lnTo>
                  <a:pt x="31552" y="550037"/>
                </a:lnTo>
                <a:lnTo>
                  <a:pt x="16058" y="547016"/>
                </a:lnTo>
                <a:lnTo>
                  <a:pt x="4639" y="554369"/>
                </a:lnTo>
                <a:lnTo>
                  <a:pt x="0" y="567690"/>
                </a:lnTo>
                <a:lnTo>
                  <a:pt x="7" y="568217"/>
                </a:lnTo>
                <a:lnTo>
                  <a:pt x="3559" y="578278"/>
                </a:lnTo>
                <a:lnTo>
                  <a:pt x="13791" y="584753"/>
                </a:lnTo>
                <a:lnTo>
                  <a:pt x="30966" y="585631"/>
                </a:lnTo>
                <a:lnTo>
                  <a:pt x="38423" y="576086"/>
                </a:lnTo>
                <a:lnTo>
                  <a:pt x="40197" y="559170"/>
                </a:lnTo>
                <a:close/>
              </a:path>
              <a:path w="2701290" h="714375">
                <a:moveTo>
                  <a:pt x="40197" y="475350"/>
                </a:moveTo>
                <a:lnTo>
                  <a:pt x="31552" y="466217"/>
                </a:lnTo>
                <a:lnTo>
                  <a:pt x="16058" y="463196"/>
                </a:lnTo>
                <a:lnTo>
                  <a:pt x="4639" y="470549"/>
                </a:lnTo>
                <a:lnTo>
                  <a:pt x="0" y="483870"/>
                </a:lnTo>
                <a:lnTo>
                  <a:pt x="7" y="484397"/>
                </a:lnTo>
                <a:lnTo>
                  <a:pt x="3559" y="494458"/>
                </a:lnTo>
                <a:lnTo>
                  <a:pt x="13791" y="500933"/>
                </a:lnTo>
                <a:lnTo>
                  <a:pt x="30966" y="501811"/>
                </a:lnTo>
                <a:lnTo>
                  <a:pt x="38423" y="492266"/>
                </a:lnTo>
                <a:lnTo>
                  <a:pt x="40197" y="475350"/>
                </a:lnTo>
                <a:close/>
              </a:path>
              <a:path w="2701290" h="714375">
                <a:moveTo>
                  <a:pt x="41909" y="400050"/>
                </a:moveTo>
                <a:lnTo>
                  <a:pt x="40480" y="391844"/>
                </a:lnTo>
                <a:lnTo>
                  <a:pt x="32011" y="382511"/>
                </a:lnTo>
                <a:lnTo>
                  <a:pt x="16549" y="379255"/>
                </a:lnTo>
                <a:lnTo>
                  <a:pt x="4796" y="386394"/>
                </a:lnTo>
                <a:lnTo>
                  <a:pt x="0" y="399288"/>
                </a:lnTo>
                <a:lnTo>
                  <a:pt x="0" y="400050"/>
                </a:lnTo>
                <a:lnTo>
                  <a:pt x="1552" y="407555"/>
                </a:lnTo>
                <a:lnTo>
                  <a:pt x="10311" y="416870"/>
                </a:lnTo>
                <a:lnTo>
                  <a:pt x="25567" y="420195"/>
                </a:lnTo>
                <a:lnTo>
                  <a:pt x="37253" y="413140"/>
                </a:lnTo>
                <a:lnTo>
                  <a:pt x="41909" y="400050"/>
                </a:lnTo>
                <a:close/>
              </a:path>
              <a:path w="2701290" h="714375">
                <a:moveTo>
                  <a:pt x="40480" y="308024"/>
                </a:moveTo>
                <a:lnTo>
                  <a:pt x="32011" y="298691"/>
                </a:lnTo>
                <a:lnTo>
                  <a:pt x="16549" y="295435"/>
                </a:lnTo>
                <a:lnTo>
                  <a:pt x="4796" y="302574"/>
                </a:lnTo>
                <a:lnTo>
                  <a:pt x="0" y="315468"/>
                </a:lnTo>
                <a:lnTo>
                  <a:pt x="12" y="316214"/>
                </a:lnTo>
                <a:lnTo>
                  <a:pt x="3621" y="326700"/>
                </a:lnTo>
                <a:lnTo>
                  <a:pt x="13795" y="333332"/>
                </a:lnTo>
                <a:lnTo>
                  <a:pt x="30750" y="334317"/>
                </a:lnTo>
                <a:lnTo>
                  <a:pt x="38442" y="324865"/>
                </a:lnTo>
                <a:lnTo>
                  <a:pt x="40480" y="308024"/>
                </a:lnTo>
                <a:close/>
              </a:path>
              <a:path w="2701290" h="714375">
                <a:moveTo>
                  <a:pt x="40480" y="224204"/>
                </a:moveTo>
                <a:lnTo>
                  <a:pt x="32011" y="214871"/>
                </a:lnTo>
                <a:lnTo>
                  <a:pt x="16549" y="211615"/>
                </a:lnTo>
                <a:lnTo>
                  <a:pt x="4796" y="218754"/>
                </a:lnTo>
                <a:lnTo>
                  <a:pt x="0" y="231648"/>
                </a:lnTo>
                <a:lnTo>
                  <a:pt x="12" y="232394"/>
                </a:lnTo>
                <a:lnTo>
                  <a:pt x="3621" y="242880"/>
                </a:lnTo>
                <a:lnTo>
                  <a:pt x="13795" y="249512"/>
                </a:lnTo>
                <a:lnTo>
                  <a:pt x="30750" y="250497"/>
                </a:lnTo>
                <a:lnTo>
                  <a:pt x="38442" y="241045"/>
                </a:lnTo>
                <a:lnTo>
                  <a:pt x="40480" y="224204"/>
                </a:lnTo>
                <a:close/>
              </a:path>
              <a:path w="2701290" h="714375">
                <a:moveTo>
                  <a:pt x="40480" y="140384"/>
                </a:moveTo>
                <a:lnTo>
                  <a:pt x="32011" y="131051"/>
                </a:lnTo>
                <a:lnTo>
                  <a:pt x="16549" y="127795"/>
                </a:lnTo>
                <a:lnTo>
                  <a:pt x="4796" y="134934"/>
                </a:lnTo>
                <a:lnTo>
                  <a:pt x="0" y="147828"/>
                </a:lnTo>
                <a:lnTo>
                  <a:pt x="15" y="148605"/>
                </a:lnTo>
                <a:lnTo>
                  <a:pt x="3652" y="158756"/>
                </a:lnTo>
                <a:lnTo>
                  <a:pt x="13826" y="165494"/>
                </a:lnTo>
                <a:lnTo>
                  <a:pt x="30750" y="166534"/>
                </a:lnTo>
                <a:lnTo>
                  <a:pt x="38442" y="156887"/>
                </a:lnTo>
                <a:lnTo>
                  <a:pt x="40480" y="140384"/>
                </a:lnTo>
                <a:close/>
              </a:path>
              <a:path w="2701290" h="714375">
                <a:moveTo>
                  <a:pt x="40480" y="56564"/>
                </a:moveTo>
                <a:lnTo>
                  <a:pt x="32011" y="47231"/>
                </a:lnTo>
                <a:lnTo>
                  <a:pt x="16549" y="43975"/>
                </a:lnTo>
                <a:lnTo>
                  <a:pt x="4796" y="51114"/>
                </a:lnTo>
                <a:lnTo>
                  <a:pt x="0" y="64008"/>
                </a:lnTo>
                <a:lnTo>
                  <a:pt x="15" y="64785"/>
                </a:lnTo>
                <a:lnTo>
                  <a:pt x="3652" y="74936"/>
                </a:lnTo>
                <a:lnTo>
                  <a:pt x="13826" y="81674"/>
                </a:lnTo>
                <a:lnTo>
                  <a:pt x="30750" y="82714"/>
                </a:lnTo>
                <a:lnTo>
                  <a:pt x="38442" y="73067"/>
                </a:lnTo>
                <a:lnTo>
                  <a:pt x="40480" y="56564"/>
                </a:lnTo>
                <a:close/>
              </a:path>
              <a:path w="2701290" h="714375">
                <a:moveTo>
                  <a:pt x="82516" y="16549"/>
                </a:moveTo>
                <a:lnTo>
                  <a:pt x="75377" y="4796"/>
                </a:lnTo>
                <a:lnTo>
                  <a:pt x="62483" y="0"/>
                </a:lnTo>
                <a:lnTo>
                  <a:pt x="61737" y="12"/>
                </a:lnTo>
                <a:lnTo>
                  <a:pt x="51251" y="3621"/>
                </a:lnTo>
                <a:lnTo>
                  <a:pt x="44619" y="13795"/>
                </a:lnTo>
                <a:lnTo>
                  <a:pt x="43634" y="30750"/>
                </a:lnTo>
                <a:lnTo>
                  <a:pt x="53086" y="38442"/>
                </a:lnTo>
                <a:lnTo>
                  <a:pt x="69927" y="40480"/>
                </a:lnTo>
                <a:lnTo>
                  <a:pt x="79260" y="32011"/>
                </a:lnTo>
                <a:lnTo>
                  <a:pt x="82516" y="16549"/>
                </a:lnTo>
                <a:close/>
              </a:path>
              <a:path w="2701290" h="714375">
                <a:moveTo>
                  <a:pt x="166336" y="16549"/>
                </a:moveTo>
                <a:lnTo>
                  <a:pt x="159197" y="4796"/>
                </a:lnTo>
                <a:lnTo>
                  <a:pt x="146303" y="0"/>
                </a:lnTo>
                <a:lnTo>
                  <a:pt x="145557" y="12"/>
                </a:lnTo>
                <a:lnTo>
                  <a:pt x="135071" y="3621"/>
                </a:lnTo>
                <a:lnTo>
                  <a:pt x="128439" y="13795"/>
                </a:lnTo>
                <a:lnTo>
                  <a:pt x="127454" y="30750"/>
                </a:lnTo>
                <a:lnTo>
                  <a:pt x="136906" y="38442"/>
                </a:lnTo>
                <a:lnTo>
                  <a:pt x="153747" y="40480"/>
                </a:lnTo>
                <a:lnTo>
                  <a:pt x="163080" y="32011"/>
                </a:lnTo>
                <a:lnTo>
                  <a:pt x="166336" y="16549"/>
                </a:lnTo>
                <a:close/>
              </a:path>
              <a:path w="2701290" h="714375">
                <a:moveTo>
                  <a:pt x="250156" y="16549"/>
                </a:moveTo>
                <a:lnTo>
                  <a:pt x="243017" y="4796"/>
                </a:lnTo>
                <a:lnTo>
                  <a:pt x="230123" y="0"/>
                </a:lnTo>
                <a:lnTo>
                  <a:pt x="229346" y="15"/>
                </a:lnTo>
                <a:lnTo>
                  <a:pt x="219195" y="3652"/>
                </a:lnTo>
                <a:lnTo>
                  <a:pt x="212457" y="13826"/>
                </a:lnTo>
                <a:lnTo>
                  <a:pt x="211417" y="30750"/>
                </a:lnTo>
                <a:lnTo>
                  <a:pt x="221064" y="38442"/>
                </a:lnTo>
                <a:lnTo>
                  <a:pt x="237567" y="40480"/>
                </a:lnTo>
                <a:lnTo>
                  <a:pt x="246900" y="32011"/>
                </a:lnTo>
                <a:lnTo>
                  <a:pt x="250156" y="16549"/>
                </a:lnTo>
                <a:close/>
              </a:path>
              <a:path w="2701290" h="714375">
                <a:moveTo>
                  <a:pt x="333976" y="16549"/>
                </a:moveTo>
                <a:lnTo>
                  <a:pt x="326837" y="4796"/>
                </a:lnTo>
                <a:lnTo>
                  <a:pt x="313943" y="0"/>
                </a:lnTo>
                <a:lnTo>
                  <a:pt x="313166" y="15"/>
                </a:lnTo>
                <a:lnTo>
                  <a:pt x="303015" y="3652"/>
                </a:lnTo>
                <a:lnTo>
                  <a:pt x="296277" y="13826"/>
                </a:lnTo>
                <a:lnTo>
                  <a:pt x="295237" y="30750"/>
                </a:lnTo>
                <a:lnTo>
                  <a:pt x="304884" y="38442"/>
                </a:lnTo>
                <a:lnTo>
                  <a:pt x="321387" y="40480"/>
                </a:lnTo>
                <a:lnTo>
                  <a:pt x="330720" y="32011"/>
                </a:lnTo>
                <a:lnTo>
                  <a:pt x="333976" y="16549"/>
                </a:lnTo>
                <a:close/>
              </a:path>
              <a:path w="2701290" h="714375">
                <a:moveTo>
                  <a:pt x="417796" y="16549"/>
                </a:moveTo>
                <a:lnTo>
                  <a:pt x="410657" y="4796"/>
                </a:lnTo>
                <a:lnTo>
                  <a:pt x="397763" y="0"/>
                </a:lnTo>
                <a:lnTo>
                  <a:pt x="396986" y="15"/>
                </a:lnTo>
                <a:lnTo>
                  <a:pt x="386835" y="3652"/>
                </a:lnTo>
                <a:lnTo>
                  <a:pt x="380097" y="13826"/>
                </a:lnTo>
                <a:lnTo>
                  <a:pt x="379057" y="30750"/>
                </a:lnTo>
                <a:lnTo>
                  <a:pt x="388704" y="38442"/>
                </a:lnTo>
                <a:lnTo>
                  <a:pt x="405207" y="40480"/>
                </a:lnTo>
                <a:lnTo>
                  <a:pt x="414540" y="32011"/>
                </a:lnTo>
                <a:lnTo>
                  <a:pt x="417796" y="16549"/>
                </a:lnTo>
                <a:close/>
              </a:path>
              <a:path w="2701290" h="714375">
                <a:moveTo>
                  <a:pt x="502209" y="16058"/>
                </a:moveTo>
                <a:lnTo>
                  <a:pt x="494581" y="4639"/>
                </a:lnTo>
                <a:lnTo>
                  <a:pt x="481584" y="0"/>
                </a:lnTo>
                <a:lnTo>
                  <a:pt x="480384" y="36"/>
                </a:lnTo>
                <a:lnTo>
                  <a:pt x="470445" y="3848"/>
                </a:lnTo>
                <a:lnTo>
                  <a:pt x="463955" y="14126"/>
                </a:lnTo>
                <a:lnTo>
                  <a:pt x="463171" y="31158"/>
                </a:lnTo>
                <a:lnTo>
                  <a:pt x="473027" y="38470"/>
                </a:lnTo>
                <a:lnTo>
                  <a:pt x="489801" y="40187"/>
                </a:lnTo>
                <a:lnTo>
                  <a:pt x="499030" y="31541"/>
                </a:lnTo>
                <a:lnTo>
                  <a:pt x="502209" y="16058"/>
                </a:lnTo>
                <a:close/>
              </a:path>
              <a:path w="2701290" h="714375">
                <a:moveTo>
                  <a:pt x="586029" y="16058"/>
                </a:moveTo>
                <a:lnTo>
                  <a:pt x="578401" y="4639"/>
                </a:lnTo>
                <a:lnTo>
                  <a:pt x="565404" y="0"/>
                </a:lnTo>
                <a:lnTo>
                  <a:pt x="565006" y="4"/>
                </a:lnTo>
                <a:lnTo>
                  <a:pt x="554879" y="3501"/>
                </a:lnTo>
                <a:lnTo>
                  <a:pt x="548330" y="13701"/>
                </a:lnTo>
                <a:lnTo>
                  <a:pt x="547377" y="30843"/>
                </a:lnTo>
                <a:lnTo>
                  <a:pt x="556839" y="38388"/>
                </a:lnTo>
                <a:lnTo>
                  <a:pt x="573621" y="40187"/>
                </a:lnTo>
                <a:lnTo>
                  <a:pt x="582850" y="31541"/>
                </a:lnTo>
                <a:lnTo>
                  <a:pt x="586029" y="16058"/>
                </a:lnTo>
                <a:close/>
              </a:path>
              <a:path w="2701290" h="714375">
                <a:moveTo>
                  <a:pt x="669849" y="16058"/>
                </a:moveTo>
                <a:lnTo>
                  <a:pt x="662221" y="4639"/>
                </a:lnTo>
                <a:lnTo>
                  <a:pt x="649224" y="0"/>
                </a:lnTo>
                <a:lnTo>
                  <a:pt x="648826" y="4"/>
                </a:lnTo>
                <a:lnTo>
                  <a:pt x="638699" y="3501"/>
                </a:lnTo>
                <a:lnTo>
                  <a:pt x="632150" y="13701"/>
                </a:lnTo>
                <a:lnTo>
                  <a:pt x="631197" y="30843"/>
                </a:lnTo>
                <a:lnTo>
                  <a:pt x="640659" y="38388"/>
                </a:lnTo>
                <a:lnTo>
                  <a:pt x="657441" y="40187"/>
                </a:lnTo>
                <a:lnTo>
                  <a:pt x="666670" y="31541"/>
                </a:lnTo>
                <a:lnTo>
                  <a:pt x="669849" y="16058"/>
                </a:lnTo>
                <a:close/>
              </a:path>
              <a:path w="2701290" h="714375">
                <a:moveTo>
                  <a:pt x="753669" y="16058"/>
                </a:moveTo>
                <a:lnTo>
                  <a:pt x="746041" y="4639"/>
                </a:lnTo>
                <a:lnTo>
                  <a:pt x="733044" y="0"/>
                </a:lnTo>
                <a:lnTo>
                  <a:pt x="732646" y="4"/>
                </a:lnTo>
                <a:lnTo>
                  <a:pt x="722519" y="3501"/>
                </a:lnTo>
                <a:lnTo>
                  <a:pt x="715970" y="13701"/>
                </a:lnTo>
                <a:lnTo>
                  <a:pt x="715017" y="30843"/>
                </a:lnTo>
                <a:lnTo>
                  <a:pt x="724479" y="38388"/>
                </a:lnTo>
                <a:lnTo>
                  <a:pt x="741261" y="40187"/>
                </a:lnTo>
                <a:lnTo>
                  <a:pt x="750490" y="31541"/>
                </a:lnTo>
                <a:lnTo>
                  <a:pt x="753669" y="16058"/>
                </a:lnTo>
                <a:close/>
              </a:path>
              <a:path w="2701290" h="714375">
                <a:moveTo>
                  <a:pt x="837537" y="16058"/>
                </a:moveTo>
                <a:lnTo>
                  <a:pt x="830184" y="4639"/>
                </a:lnTo>
                <a:lnTo>
                  <a:pt x="816863" y="0"/>
                </a:lnTo>
                <a:lnTo>
                  <a:pt x="816336" y="7"/>
                </a:lnTo>
                <a:lnTo>
                  <a:pt x="806275" y="3559"/>
                </a:lnTo>
                <a:lnTo>
                  <a:pt x="799800" y="13791"/>
                </a:lnTo>
                <a:lnTo>
                  <a:pt x="798922" y="30966"/>
                </a:lnTo>
                <a:lnTo>
                  <a:pt x="808467" y="38423"/>
                </a:lnTo>
                <a:lnTo>
                  <a:pt x="825383" y="40197"/>
                </a:lnTo>
                <a:lnTo>
                  <a:pt x="834516" y="31552"/>
                </a:lnTo>
                <a:lnTo>
                  <a:pt x="837537" y="16058"/>
                </a:lnTo>
                <a:close/>
              </a:path>
              <a:path w="2701290" h="714375">
                <a:moveTo>
                  <a:pt x="921357" y="16058"/>
                </a:moveTo>
                <a:lnTo>
                  <a:pt x="914004" y="4639"/>
                </a:lnTo>
                <a:lnTo>
                  <a:pt x="900684" y="0"/>
                </a:lnTo>
                <a:lnTo>
                  <a:pt x="900156" y="7"/>
                </a:lnTo>
                <a:lnTo>
                  <a:pt x="890095" y="3559"/>
                </a:lnTo>
                <a:lnTo>
                  <a:pt x="883620" y="13791"/>
                </a:lnTo>
                <a:lnTo>
                  <a:pt x="882742" y="30966"/>
                </a:lnTo>
                <a:lnTo>
                  <a:pt x="892287" y="38423"/>
                </a:lnTo>
                <a:lnTo>
                  <a:pt x="909203" y="40197"/>
                </a:lnTo>
                <a:lnTo>
                  <a:pt x="918336" y="31552"/>
                </a:lnTo>
                <a:lnTo>
                  <a:pt x="921357" y="16058"/>
                </a:lnTo>
                <a:close/>
              </a:path>
              <a:path w="2701290" h="714375">
                <a:moveTo>
                  <a:pt x="1005298" y="16549"/>
                </a:moveTo>
                <a:lnTo>
                  <a:pt x="998159" y="4796"/>
                </a:lnTo>
                <a:lnTo>
                  <a:pt x="985266" y="0"/>
                </a:lnTo>
                <a:lnTo>
                  <a:pt x="984519" y="12"/>
                </a:lnTo>
                <a:lnTo>
                  <a:pt x="974033" y="3621"/>
                </a:lnTo>
                <a:lnTo>
                  <a:pt x="967401" y="13795"/>
                </a:lnTo>
                <a:lnTo>
                  <a:pt x="966416" y="30750"/>
                </a:lnTo>
                <a:lnTo>
                  <a:pt x="975868" y="38442"/>
                </a:lnTo>
                <a:lnTo>
                  <a:pt x="992709" y="40480"/>
                </a:lnTo>
                <a:lnTo>
                  <a:pt x="1002042" y="32011"/>
                </a:lnTo>
                <a:lnTo>
                  <a:pt x="1005298" y="16549"/>
                </a:lnTo>
                <a:close/>
              </a:path>
              <a:path w="2701290" h="714375">
                <a:moveTo>
                  <a:pt x="1089118" y="16549"/>
                </a:moveTo>
                <a:lnTo>
                  <a:pt x="1081979" y="4796"/>
                </a:lnTo>
                <a:lnTo>
                  <a:pt x="1069086" y="0"/>
                </a:lnTo>
                <a:lnTo>
                  <a:pt x="1068339" y="12"/>
                </a:lnTo>
                <a:lnTo>
                  <a:pt x="1057853" y="3621"/>
                </a:lnTo>
                <a:lnTo>
                  <a:pt x="1051221" y="13795"/>
                </a:lnTo>
                <a:lnTo>
                  <a:pt x="1050236" y="30750"/>
                </a:lnTo>
                <a:lnTo>
                  <a:pt x="1059688" y="38442"/>
                </a:lnTo>
                <a:lnTo>
                  <a:pt x="1076529" y="40480"/>
                </a:lnTo>
                <a:lnTo>
                  <a:pt x="1085862" y="32011"/>
                </a:lnTo>
                <a:lnTo>
                  <a:pt x="1089118" y="16549"/>
                </a:lnTo>
                <a:close/>
              </a:path>
              <a:path w="2701290" h="714375">
                <a:moveTo>
                  <a:pt x="1172938" y="16549"/>
                </a:moveTo>
                <a:lnTo>
                  <a:pt x="1165799" y="4796"/>
                </a:lnTo>
                <a:lnTo>
                  <a:pt x="1152906" y="0"/>
                </a:lnTo>
                <a:lnTo>
                  <a:pt x="1152159" y="12"/>
                </a:lnTo>
                <a:lnTo>
                  <a:pt x="1141673" y="3621"/>
                </a:lnTo>
                <a:lnTo>
                  <a:pt x="1135041" y="13795"/>
                </a:lnTo>
                <a:lnTo>
                  <a:pt x="1134056" y="30750"/>
                </a:lnTo>
                <a:lnTo>
                  <a:pt x="1143508" y="38442"/>
                </a:lnTo>
                <a:lnTo>
                  <a:pt x="1160349" y="40480"/>
                </a:lnTo>
                <a:lnTo>
                  <a:pt x="1169682" y="32011"/>
                </a:lnTo>
                <a:lnTo>
                  <a:pt x="1172938" y="16549"/>
                </a:lnTo>
                <a:close/>
              </a:path>
              <a:path w="2701290" h="714375">
                <a:moveTo>
                  <a:pt x="1256758" y="16549"/>
                </a:moveTo>
                <a:lnTo>
                  <a:pt x="1249619" y="4796"/>
                </a:lnTo>
                <a:lnTo>
                  <a:pt x="1236726" y="0"/>
                </a:lnTo>
                <a:lnTo>
                  <a:pt x="1235948" y="15"/>
                </a:lnTo>
                <a:lnTo>
                  <a:pt x="1225797" y="3652"/>
                </a:lnTo>
                <a:lnTo>
                  <a:pt x="1219059" y="13826"/>
                </a:lnTo>
                <a:lnTo>
                  <a:pt x="1218019" y="30750"/>
                </a:lnTo>
                <a:lnTo>
                  <a:pt x="1227666" y="38442"/>
                </a:lnTo>
                <a:lnTo>
                  <a:pt x="1244169" y="40480"/>
                </a:lnTo>
                <a:lnTo>
                  <a:pt x="1253502" y="32011"/>
                </a:lnTo>
                <a:lnTo>
                  <a:pt x="1256758" y="16549"/>
                </a:lnTo>
                <a:close/>
              </a:path>
              <a:path w="2701290" h="714375">
                <a:moveTo>
                  <a:pt x="1340578" y="16549"/>
                </a:moveTo>
                <a:lnTo>
                  <a:pt x="1333439" y="4796"/>
                </a:lnTo>
                <a:lnTo>
                  <a:pt x="1320546" y="0"/>
                </a:lnTo>
                <a:lnTo>
                  <a:pt x="1319768" y="15"/>
                </a:lnTo>
                <a:lnTo>
                  <a:pt x="1309617" y="3652"/>
                </a:lnTo>
                <a:lnTo>
                  <a:pt x="1302879" y="13826"/>
                </a:lnTo>
                <a:lnTo>
                  <a:pt x="1301839" y="30750"/>
                </a:lnTo>
                <a:lnTo>
                  <a:pt x="1311486" y="38442"/>
                </a:lnTo>
                <a:lnTo>
                  <a:pt x="1327989" y="40480"/>
                </a:lnTo>
                <a:lnTo>
                  <a:pt x="1337322" y="32011"/>
                </a:lnTo>
                <a:lnTo>
                  <a:pt x="1340578" y="16549"/>
                </a:lnTo>
                <a:close/>
              </a:path>
              <a:path w="2701290" h="714375">
                <a:moveTo>
                  <a:pt x="1424398" y="16549"/>
                </a:moveTo>
                <a:lnTo>
                  <a:pt x="1417259" y="4796"/>
                </a:lnTo>
                <a:lnTo>
                  <a:pt x="1404366" y="0"/>
                </a:lnTo>
                <a:lnTo>
                  <a:pt x="1403588" y="15"/>
                </a:lnTo>
                <a:lnTo>
                  <a:pt x="1393437" y="3652"/>
                </a:lnTo>
                <a:lnTo>
                  <a:pt x="1386699" y="13826"/>
                </a:lnTo>
                <a:lnTo>
                  <a:pt x="1385659" y="30750"/>
                </a:lnTo>
                <a:lnTo>
                  <a:pt x="1395306" y="38442"/>
                </a:lnTo>
                <a:lnTo>
                  <a:pt x="1411809" y="40480"/>
                </a:lnTo>
                <a:lnTo>
                  <a:pt x="1421142" y="32011"/>
                </a:lnTo>
                <a:lnTo>
                  <a:pt x="1424398" y="16549"/>
                </a:lnTo>
                <a:close/>
              </a:path>
              <a:path w="2701290" h="714375">
                <a:moveTo>
                  <a:pt x="1508811" y="16058"/>
                </a:moveTo>
                <a:lnTo>
                  <a:pt x="1501183" y="4639"/>
                </a:lnTo>
                <a:lnTo>
                  <a:pt x="1488186" y="0"/>
                </a:lnTo>
                <a:lnTo>
                  <a:pt x="1486986" y="36"/>
                </a:lnTo>
                <a:lnTo>
                  <a:pt x="1477047" y="3848"/>
                </a:lnTo>
                <a:lnTo>
                  <a:pt x="1470557" y="14126"/>
                </a:lnTo>
                <a:lnTo>
                  <a:pt x="1469773" y="31158"/>
                </a:lnTo>
                <a:lnTo>
                  <a:pt x="1479629" y="38470"/>
                </a:lnTo>
                <a:lnTo>
                  <a:pt x="1496403" y="40187"/>
                </a:lnTo>
                <a:lnTo>
                  <a:pt x="1505632" y="31541"/>
                </a:lnTo>
                <a:lnTo>
                  <a:pt x="1508811" y="16058"/>
                </a:lnTo>
                <a:close/>
              </a:path>
              <a:path w="2701290" h="714375">
                <a:moveTo>
                  <a:pt x="1592631" y="16058"/>
                </a:moveTo>
                <a:lnTo>
                  <a:pt x="1585003" y="4639"/>
                </a:lnTo>
                <a:lnTo>
                  <a:pt x="1572006" y="0"/>
                </a:lnTo>
                <a:lnTo>
                  <a:pt x="1571608" y="4"/>
                </a:lnTo>
                <a:lnTo>
                  <a:pt x="1561481" y="3501"/>
                </a:lnTo>
                <a:lnTo>
                  <a:pt x="1554932" y="13701"/>
                </a:lnTo>
                <a:lnTo>
                  <a:pt x="1553979" y="30843"/>
                </a:lnTo>
                <a:lnTo>
                  <a:pt x="1563441" y="38388"/>
                </a:lnTo>
                <a:lnTo>
                  <a:pt x="1580223" y="40187"/>
                </a:lnTo>
                <a:lnTo>
                  <a:pt x="1589452" y="31541"/>
                </a:lnTo>
                <a:lnTo>
                  <a:pt x="1592631" y="16058"/>
                </a:lnTo>
                <a:close/>
              </a:path>
              <a:path w="2701290" h="714375">
                <a:moveTo>
                  <a:pt x="1676451" y="16058"/>
                </a:moveTo>
                <a:lnTo>
                  <a:pt x="1668823" y="4639"/>
                </a:lnTo>
                <a:lnTo>
                  <a:pt x="1655826" y="0"/>
                </a:lnTo>
                <a:lnTo>
                  <a:pt x="1655428" y="4"/>
                </a:lnTo>
                <a:lnTo>
                  <a:pt x="1645301" y="3501"/>
                </a:lnTo>
                <a:lnTo>
                  <a:pt x="1638752" y="13701"/>
                </a:lnTo>
                <a:lnTo>
                  <a:pt x="1637799" y="30843"/>
                </a:lnTo>
                <a:lnTo>
                  <a:pt x="1647261" y="38388"/>
                </a:lnTo>
                <a:lnTo>
                  <a:pt x="1664043" y="40187"/>
                </a:lnTo>
                <a:lnTo>
                  <a:pt x="1673272" y="31541"/>
                </a:lnTo>
                <a:lnTo>
                  <a:pt x="1676451" y="16058"/>
                </a:lnTo>
                <a:close/>
              </a:path>
              <a:path w="2701290" h="714375">
                <a:moveTo>
                  <a:pt x="1760319" y="16058"/>
                </a:moveTo>
                <a:lnTo>
                  <a:pt x="1752966" y="4639"/>
                </a:lnTo>
                <a:lnTo>
                  <a:pt x="1739645" y="0"/>
                </a:lnTo>
                <a:lnTo>
                  <a:pt x="1739118" y="7"/>
                </a:lnTo>
                <a:lnTo>
                  <a:pt x="1729057" y="3559"/>
                </a:lnTo>
                <a:lnTo>
                  <a:pt x="1722582" y="13791"/>
                </a:lnTo>
                <a:lnTo>
                  <a:pt x="1721704" y="30966"/>
                </a:lnTo>
                <a:lnTo>
                  <a:pt x="1731249" y="38423"/>
                </a:lnTo>
                <a:lnTo>
                  <a:pt x="1748165" y="40197"/>
                </a:lnTo>
                <a:lnTo>
                  <a:pt x="1757298" y="31552"/>
                </a:lnTo>
                <a:lnTo>
                  <a:pt x="1760319" y="16058"/>
                </a:lnTo>
                <a:close/>
              </a:path>
              <a:path w="2701290" h="714375">
                <a:moveTo>
                  <a:pt x="1844139" y="16058"/>
                </a:moveTo>
                <a:lnTo>
                  <a:pt x="1836786" y="4639"/>
                </a:lnTo>
                <a:lnTo>
                  <a:pt x="1823466" y="0"/>
                </a:lnTo>
                <a:lnTo>
                  <a:pt x="1822938" y="7"/>
                </a:lnTo>
                <a:lnTo>
                  <a:pt x="1812877" y="3559"/>
                </a:lnTo>
                <a:lnTo>
                  <a:pt x="1806402" y="13791"/>
                </a:lnTo>
                <a:lnTo>
                  <a:pt x="1805524" y="30966"/>
                </a:lnTo>
                <a:lnTo>
                  <a:pt x="1815069" y="38423"/>
                </a:lnTo>
                <a:lnTo>
                  <a:pt x="1831985" y="40197"/>
                </a:lnTo>
                <a:lnTo>
                  <a:pt x="1841118" y="31552"/>
                </a:lnTo>
                <a:lnTo>
                  <a:pt x="1844139" y="16058"/>
                </a:lnTo>
                <a:close/>
              </a:path>
              <a:path w="2701290" h="714375">
                <a:moveTo>
                  <a:pt x="1927959" y="16058"/>
                </a:moveTo>
                <a:lnTo>
                  <a:pt x="1920606" y="4639"/>
                </a:lnTo>
                <a:lnTo>
                  <a:pt x="1907286" y="0"/>
                </a:lnTo>
                <a:lnTo>
                  <a:pt x="1906758" y="7"/>
                </a:lnTo>
                <a:lnTo>
                  <a:pt x="1896697" y="3559"/>
                </a:lnTo>
                <a:lnTo>
                  <a:pt x="1890222" y="13791"/>
                </a:lnTo>
                <a:lnTo>
                  <a:pt x="1889344" y="30966"/>
                </a:lnTo>
                <a:lnTo>
                  <a:pt x="1898889" y="38423"/>
                </a:lnTo>
                <a:lnTo>
                  <a:pt x="1915805" y="40197"/>
                </a:lnTo>
                <a:lnTo>
                  <a:pt x="1924938" y="31552"/>
                </a:lnTo>
                <a:lnTo>
                  <a:pt x="1927959" y="16058"/>
                </a:lnTo>
                <a:close/>
              </a:path>
              <a:path w="2701290" h="714375">
                <a:moveTo>
                  <a:pt x="2011900" y="16549"/>
                </a:moveTo>
                <a:lnTo>
                  <a:pt x="2004761" y="4796"/>
                </a:lnTo>
                <a:lnTo>
                  <a:pt x="1991868" y="0"/>
                </a:lnTo>
                <a:lnTo>
                  <a:pt x="1991121" y="12"/>
                </a:lnTo>
                <a:lnTo>
                  <a:pt x="1980635" y="3621"/>
                </a:lnTo>
                <a:lnTo>
                  <a:pt x="1974003" y="13795"/>
                </a:lnTo>
                <a:lnTo>
                  <a:pt x="1973018" y="30750"/>
                </a:lnTo>
                <a:lnTo>
                  <a:pt x="1982470" y="38442"/>
                </a:lnTo>
                <a:lnTo>
                  <a:pt x="1999311" y="40480"/>
                </a:lnTo>
                <a:lnTo>
                  <a:pt x="2008644" y="32011"/>
                </a:lnTo>
                <a:lnTo>
                  <a:pt x="2011900" y="16549"/>
                </a:lnTo>
                <a:close/>
              </a:path>
              <a:path w="2701290" h="714375">
                <a:moveTo>
                  <a:pt x="2095720" y="16549"/>
                </a:moveTo>
                <a:lnTo>
                  <a:pt x="2088581" y="4796"/>
                </a:lnTo>
                <a:lnTo>
                  <a:pt x="2075688" y="0"/>
                </a:lnTo>
                <a:lnTo>
                  <a:pt x="2074941" y="12"/>
                </a:lnTo>
                <a:lnTo>
                  <a:pt x="2064455" y="3621"/>
                </a:lnTo>
                <a:lnTo>
                  <a:pt x="2057823" y="13795"/>
                </a:lnTo>
                <a:lnTo>
                  <a:pt x="2056838" y="30750"/>
                </a:lnTo>
                <a:lnTo>
                  <a:pt x="2066290" y="38442"/>
                </a:lnTo>
                <a:lnTo>
                  <a:pt x="2083131" y="40480"/>
                </a:lnTo>
                <a:lnTo>
                  <a:pt x="2092464" y="32011"/>
                </a:lnTo>
                <a:lnTo>
                  <a:pt x="2095720" y="16549"/>
                </a:lnTo>
                <a:close/>
              </a:path>
              <a:path w="2701290" h="714375">
                <a:moveTo>
                  <a:pt x="2179540" y="16549"/>
                </a:moveTo>
                <a:lnTo>
                  <a:pt x="2172401" y="4796"/>
                </a:lnTo>
                <a:lnTo>
                  <a:pt x="2159508" y="0"/>
                </a:lnTo>
                <a:lnTo>
                  <a:pt x="2158761" y="12"/>
                </a:lnTo>
                <a:lnTo>
                  <a:pt x="2148275" y="3621"/>
                </a:lnTo>
                <a:lnTo>
                  <a:pt x="2141643" y="13795"/>
                </a:lnTo>
                <a:lnTo>
                  <a:pt x="2140658" y="30750"/>
                </a:lnTo>
                <a:lnTo>
                  <a:pt x="2150110" y="38442"/>
                </a:lnTo>
                <a:lnTo>
                  <a:pt x="2166951" y="40480"/>
                </a:lnTo>
                <a:lnTo>
                  <a:pt x="2176284" y="32011"/>
                </a:lnTo>
                <a:lnTo>
                  <a:pt x="2179540" y="16549"/>
                </a:lnTo>
                <a:close/>
              </a:path>
              <a:path w="2701290" h="714375">
                <a:moveTo>
                  <a:pt x="2263360" y="16549"/>
                </a:moveTo>
                <a:lnTo>
                  <a:pt x="2256221" y="4796"/>
                </a:lnTo>
                <a:lnTo>
                  <a:pt x="2243328" y="0"/>
                </a:lnTo>
                <a:lnTo>
                  <a:pt x="2242550" y="15"/>
                </a:lnTo>
                <a:lnTo>
                  <a:pt x="2232399" y="3652"/>
                </a:lnTo>
                <a:lnTo>
                  <a:pt x="2225661" y="13826"/>
                </a:lnTo>
                <a:lnTo>
                  <a:pt x="2224621" y="30750"/>
                </a:lnTo>
                <a:lnTo>
                  <a:pt x="2234268" y="38442"/>
                </a:lnTo>
                <a:lnTo>
                  <a:pt x="2250771" y="40480"/>
                </a:lnTo>
                <a:lnTo>
                  <a:pt x="2260104" y="32011"/>
                </a:lnTo>
                <a:lnTo>
                  <a:pt x="2263360" y="16549"/>
                </a:lnTo>
                <a:close/>
              </a:path>
              <a:path w="2701290" h="714375">
                <a:moveTo>
                  <a:pt x="2347180" y="16549"/>
                </a:moveTo>
                <a:lnTo>
                  <a:pt x="2340041" y="4796"/>
                </a:lnTo>
                <a:lnTo>
                  <a:pt x="2327148" y="0"/>
                </a:lnTo>
                <a:lnTo>
                  <a:pt x="2326370" y="15"/>
                </a:lnTo>
                <a:lnTo>
                  <a:pt x="2316219" y="3652"/>
                </a:lnTo>
                <a:lnTo>
                  <a:pt x="2309481" y="13826"/>
                </a:lnTo>
                <a:lnTo>
                  <a:pt x="2308441" y="30750"/>
                </a:lnTo>
                <a:lnTo>
                  <a:pt x="2318088" y="38442"/>
                </a:lnTo>
                <a:lnTo>
                  <a:pt x="2334591" y="40480"/>
                </a:lnTo>
                <a:lnTo>
                  <a:pt x="2343924" y="32011"/>
                </a:lnTo>
                <a:lnTo>
                  <a:pt x="2347180" y="16549"/>
                </a:lnTo>
                <a:close/>
              </a:path>
              <a:path w="2701290" h="714375">
                <a:moveTo>
                  <a:pt x="2431000" y="16549"/>
                </a:moveTo>
                <a:lnTo>
                  <a:pt x="2423861" y="4796"/>
                </a:lnTo>
                <a:lnTo>
                  <a:pt x="2410968" y="0"/>
                </a:lnTo>
                <a:lnTo>
                  <a:pt x="2410190" y="15"/>
                </a:lnTo>
                <a:lnTo>
                  <a:pt x="2400039" y="3652"/>
                </a:lnTo>
                <a:lnTo>
                  <a:pt x="2393301" y="13826"/>
                </a:lnTo>
                <a:lnTo>
                  <a:pt x="2392261" y="30750"/>
                </a:lnTo>
                <a:lnTo>
                  <a:pt x="2401908" y="38442"/>
                </a:lnTo>
                <a:lnTo>
                  <a:pt x="2418411" y="40480"/>
                </a:lnTo>
                <a:lnTo>
                  <a:pt x="2427744" y="32011"/>
                </a:lnTo>
                <a:lnTo>
                  <a:pt x="2431000" y="16549"/>
                </a:lnTo>
                <a:close/>
              </a:path>
              <a:path w="2701290" h="714375">
                <a:moveTo>
                  <a:pt x="2515413" y="16058"/>
                </a:moveTo>
                <a:lnTo>
                  <a:pt x="2507785" y="4639"/>
                </a:lnTo>
                <a:lnTo>
                  <a:pt x="2494788" y="0"/>
                </a:lnTo>
                <a:lnTo>
                  <a:pt x="2494390" y="4"/>
                </a:lnTo>
                <a:lnTo>
                  <a:pt x="2484263" y="3501"/>
                </a:lnTo>
                <a:lnTo>
                  <a:pt x="2477714" y="13701"/>
                </a:lnTo>
                <a:lnTo>
                  <a:pt x="2476761" y="30843"/>
                </a:lnTo>
                <a:lnTo>
                  <a:pt x="2486223" y="38388"/>
                </a:lnTo>
                <a:lnTo>
                  <a:pt x="2503005" y="40187"/>
                </a:lnTo>
                <a:lnTo>
                  <a:pt x="2512234" y="31541"/>
                </a:lnTo>
                <a:lnTo>
                  <a:pt x="2515413" y="16058"/>
                </a:lnTo>
                <a:close/>
              </a:path>
              <a:path w="2701290" h="714375">
                <a:moveTo>
                  <a:pt x="2599233" y="16058"/>
                </a:moveTo>
                <a:lnTo>
                  <a:pt x="2591605" y="4639"/>
                </a:lnTo>
                <a:lnTo>
                  <a:pt x="2578608" y="0"/>
                </a:lnTo>
                <a:lnTo>
                  <a:pt x="2578210" y="4"/>
                </a:lnTo>
                <a:lnTo>
                  <a:pt x="2568083" y="3501"/>
                </a:lnTo>
                <a:lnTo>
                  <a:pt x="2561534" y="13701"/>
                </a:lnTo>
                <a:lnTo>
                  <a:pt x="2560581" y="30843"/>
                </a:lnTo>
                <a:lnTo>
                  <a:pt x="2570043" y="38388"/>
                </a:lnTo>
                <a:lnTo>
                  <a:pt x="2586825" y="40187"/>
                </a:lnTo>
                <a:lnTo>
                  <a:pt x="2596054" y="31541"/>
                </a:lnTo>
                <a:lnTo>
                  <a:pt x="2599233" y="16058"/>
                </a:lnTo>
                <a:close/>
              </a:path>
              <a:path w="2701290" h="714375">
                <a:moveTo>
                  <a:pt x="2683053" y="16058"/>
                </a:moveTo>
                <a:lnTo>
                  <a:pt x="2675425" y="4639"/>
                </a:lnTo>
                <a:lnTo>
                  <a:pt x="2662428" y="0"/>
                </a:lnTo>
                <a:lnTo>
                  <a:pt x="2662030" y="4"/>
                </a:lnTo>
                <a:lnTo>
                  <a:pt x="2651903" y="3501"/>
                </a:lnTo>
                <a:lnTo>
                  <a:pt x="2645354" y="13701"/>
                </a:lnTo>
                <a:lnTo>
                  <a:pt x="2644401" y="30843"/>
                </a:lnTo>
                <a:lnTo>
                  <a:pt x="2653863" y="38388"/>
                </a:lnTo>
                <a:lnTo>
                  <a:pt x="2670645" y="40187"/>
                </a:lnTo>
                <a:lnTo>
                  <a:pt x="2679874" y="31541"/>
                </a:lnTo>
                <a:lnTo>
                  <a:pt x="2683053" y="16058"/>
                </a:lnTo>
                <a:close/>
              </a:path>
              <a:path w="2701290" h="714375">
                <a:moveTo>
                  <a:pt x="2701290" y="86867"/>
                </a:moveTo>
                <a:lnTo>
                  <a:pt x="2701285" y="86422"/>
                </a:lnTo>
                <a:lnTo>
                  <a:pt x="2697950" y="76330"/>
                </a:lnTo>
                <a:lnTo>
                  <a:pt x="2687952" y="69875"/>
                </a:lnTo>
                <a:lnTo>
                  <a:pt x="2670594" y="69128"/>
                </a:lnTo>
                <a:lnTo>
                  <a:pt x="2663032" y="78707"/>
                </a:lnTo>
                <a:lnTo>
                  <a:pt x="2661235" y="95455"/>
                </a:lnTo>
                <a:lnTo>
                  <a:pt x="2670164" y="104568"/>
                </a:lnTo>
                <a:lnTo>
                  <a:pt x="2685460" y="107660"/>
                </a:lnTo>
                <a:lnTo>
                  <a:pt x="2696793" y="100381"/>
                </a:lnTo>
                <a:lnTo>
                  <a:pt x="2701290" y="86867"/>
                </a:lnTo>
                <a:close/>
              </a:path>
              <a:path w="2701290" h="714375">
                <a:moveTo>
                  <a:pt x="2701290" y="170687"/>
                </a:moveTo>
                <a:lnTo>
                  <a:pt x="2701285" y="170242"/>
                </a:lnTo>
                <a:lnTo>
                  <a:pt x="2697950" y="160150"/>
                </a:lnTo>
                <a:lnTo>
                  <a:pt x="2687952" y="153695"/>
                </a:lnTo>
                <a:lnTo>
                  <a:pt x="2670594" y="152948"/>
                </a:lnTo>
                <a:lnTo>
                  <a:pt x="2663032" y="162527"/>
                </a:lnTo>
                <a:lnTo>
                  <a:pt x="2661235" y="179275"/>
                </a:lnTo>
                <a:lnTo>
                  <a:pt x="2670164" y="188388"/>
                </a:lnTo>
                <a:lnTo>
                  <a:pt x="2685460" y="191480"/>
                </a:lnTo>
                <a:lnTo>
                  <a:pt x="2696793" y="184201"/>
                </a:lnTo>
                <a:lnTo>
                  <a:pt x="2701290" y="170687"/>
                </a:lnTo>
                <a:close/>
              </a:path>
              <a:path w="2701290" h="714375">
                <a:moveTo>
                  <a:pt x="2701290" y="255269"/>
                </a:moveTo>
                <a:lnTo>
                  <a:pt x="2701290" y="254507"/>
                </a:lnTo>
                <a:lnTo>
                  <a:pt x="2699860" y="247064"/>
                </a:lnTo>
                <a:lnTo>
                  <a:pt x="2691391" y="237731"/>
                </a:lnTo>
                <a:lnTo>
                  <a:pt x="2675929" y="234475"/>
                </a:lnTo>
                <a:lnTo>
                  <a:pt x="2664176" y="241614"/>
                </a:lnTo>
                <a:lnTo>
                  <a:pt x="2659380" y="254507"/>
                </a:lnTo>
                <a:lnTo>
                  <a:pt x="2660932" y="262775"/>
                </a:lnTo>
                <a:lnTo>
                  <a:pt x="2669691" y="272090"/>
                </a:lnTo>
                <a:lnTo>
                  <a:pt x="2684947" y="275415"/>
                </a:lnTo>
                <a:lnTo>
                  <a:pt x="2696633" y="268360"/>
                </a:lnTo>
                <a:lnTo>
                  <a:pt x="2701290" y="255269"/>
                </a:lnTo>
                <a:close/>
              </a:path>
              <a:path w="2701290" h="714375">
                <a:moveTo>
                  <a:pt x="2701290" y="339089"/>
                </a:moveTo>
                <a:lnTo>
                  <a:pt x="2701281" y="338433"/>
                </a:lnTo>
                <a:lnTo>
                  <a:pt x="2697892" y="327910"/>
                </a:lnTo>
                <a:lnTo>
                  <a:pt x="2687951" y="321295"/>
                </a:lnTo>
                <a:lnTo>
                  <a:pt x="2670817" y="320434"/>
                </a:lnTo>
                <a:lnTo>
                  <a:pt x="2663007" y="329921"/>
                </a:lnTo>
                <a:lnTo>
                  <a:pt x="2660932" y="346595"/>
                </a:lnTo>
                <a:lnTo>
                  <a:pt x="2669691" y="355910"/>
                </a:lnTo>
                <a:lnTo>
                  <a:pt x="2684947" y="359235"/>
                </a:lnTo>
                <a:lnTo>
                  <a:pt x="2696633" y="352180"/>
                </a:lnTo>
                <a:lnTo>
                  <a:pt x="2701290" y="339089"/>
                </a:lnTo>
                <a:close/>
              </a:path>
              <a:path w="2701290" h="714375">
                <a:moveTo>
                  <a:pt x="2701290" y="422909"/>
                </a:moveTo>
                <a:lnTo>
                  <a:pt x="2701281" y="422253"/>
                </a:lnTo>
                <a:lnTo>
                  <a:pt x="2697892" y="411730"/>
                </a:lnTo>
                <a:lnTo>
                  <a:pt x="2687951" y="405115"/>
                </a:lnTo>
                <a:lnTo>
                  <a:pt x="2670817" y="404254"/>
                </a:lnTo>
                <a:lnTo>
                  <a:pt x="2663007" y="413741"/>
                </a:lnTo>
                <a:lnTo>
                  <a:pt x="2660932" y="430415"/>
                </a:lnTo>
                <a:lnTo>
                  <a:pt x="2669691" y="439730"/>
                </a:lnTo>
                <a:lnTo>
                  <a:pt x="2684947" y="443055"/>
                </a:lnTo>
                <a:lnTo>
                  <a:pt x="2696633" y="436000"/>
                </a:lnTo>
                <a:lnTo>
                  <a:pt x="2701290" y="422909"/>
                </a:lnTo>
                <a:close/>
              </a:path>
              <a:path w="2701290" h="714375">
                <a:moveTo>
                  <a:pt x="2701290" y="506730"/>
                </a:moveTo>
                <a:lnTo>
                  <a:pt x="2701278" y="506032"/>
                </a:lnTo>
                <a:lnTo>
                  <a:pt x="2697861" y="495852"/>
                </a:lnTo>
                <a:lnTo>
                  <a:pt x="2687919" y="489136"/>
                </a:lnTo>
                <a:lnTo>
                  <a:pt x="2670817" y="488226"/>
                </a:lnTo>
                <a:lnTo>
                  <a:pt x="2663007" y="497900"/>
                </a:lnTo>
                <a:lnTo>
                  <a:pt x="2660932" y="514235"/>
                </a:lnTo>
                <a:lnTo>
                  <a:pt x="2669691" y="523550"/>
                </a:lnTo>
                <a:lnTo>
                  <a:pt x="2684947" y="526875"/>
                </a:lnTo>
                <a:lnTo>
                  <a:pt x="2696633" y="519820"/>
                </a:lnTo>
                <a:lnTo>
                  <a:pt x="2701290" y="506730"/>
                </a:lnTo>
                <a:close/>
              </a:path>
              <a:path w="2701290" h="714375">
                <a:moveTo>
                  <a:pt x="2701290" y="590550"/>
                </a:moveTo>
                <a:lnTo>
                  <a:pt x="2701278" y="589852"/>
                </a:lnTo>
                <a:lnTo>
                  <a:pt x="2697861" y="579672"/>
                </a:lnTo>
                <a:lnTo>
                  <a:pt x="2687919" y="572956"/>
                </a:lnTo>
                <a:lnTo>
                  <a:pt x="2670817" y="572046"/>
                </a:lnTo>
                <a:lnTo>
                  <a:pt x="2663007" y="581720"/>
                </a:lnTo>
                <a:lnTo>
                  <a:pt x="2660932" y="598055"/>
                </a:lnTo>
                <a:lnTo>
                  <a:pt x="2669691" y="607370"/>
                </a:lnTo>
                <a:lnTo>
                  <a:pt x="2684947" y="610695"/>
                </a:lnTo>
                <a:lnTo>
                  <a:pt x="2696633" y="603640"/>
                </a:lnTo>
                <a:lnTo>
                  <a:pt x="2701290" y="590550"/>
                </a:lnTo>
                <a:close/>
              </a:path>
              <a:path w="2701290" h="714375">
                <a:moveTo>
                  <a:pt x="2701290" y="674370"/>
                </a:moveTo>
                <a:lnTo>
                  <a:pt x="2701278" y="673672"/>
                </a:lnTo>
                <a:lnTo>
                  <a:pt x="2697861" y="663492"/>
                </a:lnTo>
                <a:lnTo>
                  <a:pt x="2687919" y="656776"/>
                </a:lnTo>
                <a:lnTo>
                  <a:pt x="2670817" y="655866"/>
                </a:lnTo>
                <a:lnTo>
                  <a:pt x="2663007" y="665540"/>
                </a:lnTo>
                <a:lnTo>
                  <a:pt x="2660932" y="681875"/>
                </a:lnTo>
                <a:lnTo>
                  <a:pt x="2669691" y="691190"/>
                </a:lnTo>
                <a:lnTo>
                  <a:pt x="2684947" y="694515"/>
                </a:lnTo>
                <a:lnTo>
                  <a:pt x="2696633" y="687460"/>
                </a:lnTo>
                <a:lnTo>
                  <a:pt x="2701290" y="674370"/>
                </a:lnTo>
                <a:close/>
              </a:path>
              <a:path w="2701290" h="714375">
                <a:moveTo>
                  <a:pt x="2633685" y="683298"/>
                </a:moveTo>
                <a:lnTo>
                  <a:pt x="2624106" y="675736"/>
                </a:lnTo>
                <a:lnTo>
                  <a:pt x="2607358" y="673939"/>
                </a:lnTo>
                <a:lnTo>
                  <a:pt x="2598245" y="682868"/>
                </a:lnTo>
                <a:lnTo>
                  <a:pt x="2595153" y="698164"/>
                </a:lnTo>
                <a:lnTo>
                  <a:pt x="2602432" y="709497"/>
                </a:lnTo>
                <a:lnTo>
                  <a:pt x="2615946" y="713994"/>
                </a:lnTo>
                <a:lnTo>
                  <a:pt x="2616391" y="713989"/>
                </a:lnTo>
                <a:lnTo>
                  <a:pt x="2626483" y="710654"/>
                </a:lnTo>
                <a:lnTo>
                  <a:pt x="2632938" y="700656"/>
                </a:lnTo>
                <a:lnTo>
                  <a:pt x="2633685" y="683298"/>
                </a:lnTo>
                <a:close/>
              </a:path>
              <a:path w="2701290" h="714375">
                <a:moveTo>
                  <a:pt x="2549865" y="683298"/>
                </a:moveTo>
                <a:lnTo>
                  <a:pt x="2540286" y="675736"/>
                </a:lnTo>
                <a:lnTo>
                  <a:pt x="2523538" y="673939"/>
                </a:lnTo>
                <a:lnTo>
                  <a:pt x="2514425" y="682868"/>
                </a:lnTo>
                <a:lnTo>
                  <a:pt x="2511333" y="698164"/>
                </a:lnTo>
                <a:lnTo>
                  <a:pt x="2518612" y="709497"/>
                </a:lnTo>
                <a:lnTo>
                  <a:pt x="2532126" y="713994"/>
                </a:lnTo>
                <a:lnTo>
                  <a:pt x="2532571" y="713989"/>
                </a:lnTo>
                <a:lnTo>
                  <a:pt x="2542663" y="710654"/>
                </a:lnTo>
                <a:lnTo>
                  <a:pt x="2549118" y="700656"/>
                </a:lnTo>
                <a:lnTo>
                  <a:pt x="2549865" y="683298"/>
                </a:lnTo>
                <a:close/>
              </a:path>
              <a:path w="2701290" h="714375">
                <a:moveTo>
                  <a:pt x="2468338" y="688633"/>
                </a:moveTo>
                <a:lnTo>
                  <a:pt x="2461199" y="676880"/>
                </a:lnTo>
                <a:lnTo>
                  <a:pt x="2448306" y="672084"/>
                </a:lnTo>
                <a:lnTo>
                  <a:pt x="2440038" y="673636"/>
                </a:lnTo>
                <a:lnTo>
                  <a:pt x="2430723" y="682395"/>
                </a:lnTo>
                <a:lnTo>
                  <a:pt x="2427398" y="697651"/>
                </a:lnTo>
                <a:lnTo>
                  <a:pt x="2434453" y="709337"/>
                </a:lnTo>
                <a:lnTo>
                  <a:pt x="2447544" y="713994"/>
                </a:lnTo>
                <a:lnTo>
                  <a:pt x="2448306" y="713994"/>
                </a:lnTo>
                <a:lnTo>
                  <a:pt x="2455749" y="712564"/>
                </a:lnTo>
                <a:lnTo>
                  <a:pt x="2465082" y="704095"/>
                </a:lnTo>
                <a:lnTo>
                  <a:pt x="2468338" y="688633"/>
                </a:lnTo>
                <a:close/>
              </a:path>
              <a:path w="2701290" h="714375">
                <a:moveTo>
                  <a:pt x="2382379" y="683521"/>
                </a:moveTo>
                <a:lnTo>
                  <a:pt x="2372892" y="675711"/>
                </a:lnTo>
                <a:lnTo>
                  <a:pt x="2356218" y="673636"/>
                </a:lnTo>
                <a:lnTo>
                  <a:pt x="2346903" y="682395"/>
                </a:lnTo>
                <a:lnTo>
                  <a:pt x="2343578" y="697651"/>
                </a:lnTo>
                <a:lnTo>
                  <a:pt x="2350633" y="709337"/>
                </a:lnTo>
                <a:lnTo>
                  <a:pt x="2363724" y="713994"/>
                </a:lnTo>
                <a:lnTo>
                  <a:pt x="2364380" y="713985"/>
                </a:lnTo>
                <a:lnTo>
                  <a:pt x="2374903" y="710596"/>
                </a:lnTo>
                <a:lnTo>
                  <a:pt x="2381518" y="700655"/>
                </a:lnTo>
                <a:lnTo>
                  <a:pt x="2382379" y="683521"/>
                </a:lnTo>
                <a:close/>
              </a:path>
              <a:path w="2701290" h="714375">
                <a:moveTo>
                  <a:pt x="2298559" y="683521"/>
                </a:moveTo>
                <a:lnTo>
                  <a:pt x="2289072" y="675711"/>
                </a:lnTo>
                <a:lnTo>
                  <a:pt x="2272398" y="673636"/>
                </a:lnTo>
                <a:lnTo>
                  <a:pt x="2263083" y="682395"/>
                </a:lnTo>
                <a:lnTo>
                  <a:pt x="2259758" y="697651"/>
                </a:lnTo>
                <a:lnTo>
                  <a:pt x="2266813" y="709337"/>
                </a:lnTo>
                <a:lnTo>
                  <a:pt x="2279904" y="713994"/>
                </a:lnTo>
                <a:lnTo>
                  <a:pt x="2280560" y="713985"/>
                </a:lnTo>
                <a:lnTo>
                  <a:pt x="2291083" y="710596"/>
                </a:lnTo>
                <a:lnTo>
                  <a:pt x="2297698" y="700655"/>
                </a:lnTo>
                <a:lnTo>
                  <a:pt x="2298559" y="683521"/>
                </a:lnTo>
                <a:close/>
              </a:path>
              <a:path w="2701290" h="714375">
                <a:moveTo>
                  <a:pt x="2214587" y="683521"/>
                </a:moveTo>
                <a:lnTo>
                  <a:pt x="2204913" y="675711"/>
                </a:lnTo>
                <a:lnTo>
                  <a:pt x="2188578" y="673636"/>
                </a:lnTo>
                <a:lnTo>
                  <a:pt x="2179263" y="682395"/>
                </a:lnTo>
                <a:lnTo>
                  <a:pt x="2175938" y="697651"/>
                </a:lnTo>
                <a:lnTo>
                  <a:pt x="2182993" y="709337"/>
                </a:lnTo>
                <a:lnTo>
                  <a:pt x="2196084" y="713994"/>
                </a:lnTo>
                <a:lnTo>
                  <a:pt x="2196781" y="713982"/>
                </a:lnTo>
                <a:lnTo>
                  <a:pt x="2206961" y="710565"/>
                </a:lnTo>
                <a:lnTo>
                  <a:pt x="2213677" y="700623"/>
                </a:lnTo>
                <a:lnTo>
                  <a:pt x="2214587" y="683521"/>
                </a:lnTo>
                <a:close/>
              </a:path>
              <a:path w="2701290" h="714375">
                <a:moveTo>
                  <a:pt x="2130767" y="683521"/>
                </a:moveTo>
                <a:lnTo>
                  <a:pt x="2121093" y="675711"/>
                </a:lnTo>
                <a:lnTo>
                  <a:pt x="2104758" y="673636"/>
                </a:lnTo>
                <a:lnTo>
                  <a:pt x="2095443" y="682395"/>
                </a:lnTo>
                <a:lnTo>
                  <a:pt x="2092118" y="697651"/>
                </a:lnTo>
                <a:lnTo>
                  <a:pt x="2099173" y="709337"/>
                </a:lnTo>
                <a:lnTo>
                  <a:pt x="2112264" y="713994"/>
                </a:lnTo>
                <a:lnTo>
                  <a:pt x="2112961" y="713982"/>
                </a:lnTo>
                <a:lnTo>
                  <a:pt x="2123141" y="710565"/>
                </a:lnTo>
                <a:lnTo>
                  <a:pt x="2129857" y="700623"/>
                </a:lnTo>
                <a:lnTo>
                  <a:pt x="2130767" y="683521"/>
                </a:lnTo>
                <a:close/>
              </a:path>
              <a:path w="2701290" h="714375">
                <a:moveTo>
                  <a:pt x="2046947" y="683521"/>
                </a:moveTo>
                <a:lnTo>
                  <a:pt x="2037273" y="675711"/>
                </a:lnTo>
                <a:lnTo>
                  <a:pt x="2020938" y="673636"/>
                </a:lnTo>
                <a:lnTo>
                  <a:pt x="2011623" y="682395"/>
                </a:lnTo>
                <a:lnTo>
                  <a:pt x="2008298" y="697651"/>
                </a:lnTo>
                <a:lnTo>
                  <a:pt x="2015353" y="709337"/>
                </a:lnTo>
                <a:lnTo>
                  <a:pt x="2028444" y="713994"/>
                </a:lnTo>
                <a:lnTo>
                  <a:pt x="2029141" y="713982"/>
                </a:lnTo>
                <a:lnTo>
                  <a:pt x="2039321" y="710565"/>
                </a:lnTo>
                <a:lnTo>
                  <a:pt x="2046037" y="700623"/>
                </a:lnTo>
                <a:lnTo>
                  <a:pt x="2046947" y="683521"/>
                </a:lnTo>
                <a:close/>
              </a:path>
              <a:path w="2701290" h="714375">
                <a:moveTo>
                  <a:pt x="1962827" y="683114"/>
                </a:moveTo>
                <a:lnTo>
                  <a:pt x="1952948" y="675689"/>
                </a:lnTo>
                <a:lnTo>
                  <a:pt x="1936342" y="673948"/>
                </a:lnTo>
                <a:lnTo>
                  <a:pt x="1927127" y="682877"/>
                </a:lnTo>
                <a:lnTo>
                  <a:pt x="1923871" y="698164"/>
                </a:lnTo>
                <a:lnTo>
                  <a:pt x="1931430" y="709497"/>
                </a:lnTo>
                <a:lnTo>
                  <a:pt x="1944624" y="713994"/>
                </a:lnTo>
                <a:lnTo>
                  <a:pt x="1945749" y="713964"/>
                </a:lnTo>
                <a:lnTo>
                  <a:pt x="1955714" y="710376"/>
                </a:lnTo>
                <a:lnTo>
                  <a:pt x="1962177" y="700323"/>
                </a:lnTo>
                <a:lnTo>
                  <a:pt x="1962827" y="683114"/>
                </a:lnTo>
                <a:close/>
              </a:path>
              <a:path w="2701290" h="714375">
                <a:moveTo>
                  <a:pt x="1878629" y="683421"/>
                </a:moveTo>
                <a:lnTo>
                  <a:pt x="1869133" y="675770"/>
                </a:lnTo>
                <a:lnTo>
                  <a:pt x="1852522" y="673948"/>
                </a:lnTo>
                <a:lnTo>
                  <a:pt x="1843307" y="682877"/>
                </a:lnTo>
                <a:lnTo>
                  <a:pt x="1840051" y="698164"/>
                </a:lnTo>
                <a:lnTo>
                  <a:pt x="1847610" y="709497"/>
                </a:lnTo>
                <a:lnTo>
                  <a:pt x="1860804" y="713994"/>
                </a:lnTo>
                <a:lnTo>
                  <a:pt x="1861117" y="713991"/>
                </a:lnTo>
                <a:lnTo>
                  <a:pt x="1871277" y="710710"/>
                </a:lnTo>
                <a:lnTo>
                  <a:pt x="1877807" y="700746"/>
                </a:lnTo>
                <a:lnTo>
                  <a:pt x="1878629" y="683421"/>
                </a:lnTo>
                <a:close/>
              </a:path>
              <a:path w="2701290" h="714375">
                <a:moveTo>
                  <a:pt x="1794809" y="683421"/>
                </a:moveTo>
                <a:lnTo>
                  <a:pt x="1785313" y="675770"/>
                </a:lnTo>
                <a:lnTo>
                  <a:pt x="1768702" y="673948"/>
                </a:lnTo>
                <a:lnTo>
                  <a:pt x="1759487" y="682877"/>
                </a:lnTo>
                <a:lnTo>
                  <a:pt x="1756231" y="698164"/>
                </a:lnTo>
                <a:lnTo>
                  <a:pt x="1763790" y="709497"/>
                </a:lnTo>
                <a:lnTo>
                  <a:pt x="1776983" y="713994"/>
                </a:lnTo>
                <a:lnTo>
                  <a:pt x="1777297" y="713991"/>
                </a:lnTo>
                <a:lnTo>
                  <a:pt x="1787457" y="710710"/>
                </a:lnTo>
                <a:lnTo>
                  <a:pt x="1793987" y="700746"/>
                </a:lnTo>
                <a:lnTo>
                  <a:pt x="1794809" y="683421"/>
                </a:lnTo>
                <a:close/>
              </a:path>
              <a:path w="2701290" h="714375">
                <a:moveTo>
                  <a:pt x="1710989" y="683421"/>
                </a:moveTo>
                <a:lnTo>
                  <a:pt x="1701493" y="675770"/>
                </a:lnTo>
                <a:lnTo>
                  <a:pt x="1684882" y="673948"/>
                </a:lnTo>
                <a:lnTo>
                  <a:pt x="1675667" y="682877"/>
                </a:lnTo>
                <a:lnTo>
                  <a:pt x="1672411" y="698164"/>
                </a:lnTo>
                <a:lnTo>
                  <a:pt x="1679970" y="709497"/>
                </a:lnTo>
                <a:lnTo>
                  <a:pt x="1693164" y="713994"/>
                </a:lnTo>
                <a:lnTo>
                  <a:pt x="1693477" y="713991"/>
                </a:lnTo>
                <a:lnTo>
                  <a:pt x="1703637" y="710710"/>
                </a:lnTo>
                <a:lnTo>
                  <a:pt x="1710167" y="700746"/>
                </a:lnTo>
                <a:lnTo>
                  <a:pt x="1710989" y="683421"/>
                </a:lnTo>
                <a:close/>
              </a:path>
              <a:path w="2701290" h="714375">
                <a:moveTo>
                  <a:pt x="1627083" y="683298"/>
                </a:moveTo>
                <a:lnTo>
                  <a:pt x="1617504" y="675736"/>
                </a:lnTo>
                <a:lnTo>
                  <a:pt x="1600756" y="673939"/>
                </a:lnTo>
                <a:lnTo>
                  <a:pt x="1591643" y="682868"/>
                </a:lnTo>
                <a:lnTo>
                  <a:pt x="1588551" y="698164"/>
                </a:lnTo>
                <a:lnTo>
                  <a:pt x="1595830" y="709497"/>
                </a:lnTo>
                <a:lnTo>
                  <a:pt x="1609344" y="713994"/>
                </a:lnTo>
                <a:lnTo>
                  <a:pt x="1609789" y="713989"/>
                </a:lnTo>
                <a:lnTo>
                  <a:pt x="1619881" y="710654"/>
                </a:lnTo>
                <a:lnTo>
                  <a:pt x="1626336" y="700656"/>
                </a:lnTo>
                <a:lnTo>
                  <a:pt x="1627083" y="683298"/>
                </a:lnTo>
                <a:close/>
              </a:path>
              <a:path w="2701290" h="714375">
                <a:moveTo>
                  <a:pt x="1543263" y="683298"/>
                </a:moveTo>
                <a:lnTo>
                  <a:pt x="1533684" y="675736"/>
                </a:lnTo>
                <a:lnTo>
                  <a:pt x="1516936" y="673939"/>
                </a:lnTo>
                <a:lnTo>
                  <a:pt x="1507823" y="682868"/>
                </a:lnTo>
                <a:lnTo>
                  <a:pt x="1504731" y="698164"/>
                </a:lnTo>
                <a:lnTo>
                  <a:pt x="1512010" y="709497"/>
                </a:lnTo>
                <a:lnTo>
                  <a:pt x="1525524" y="713994"/>
                </a:lnTo>
                <a:lnTo>
                  <a:pt x="1525969" y="713989"/>
                </a:lnTo>
                <a:lnTo>
                  <a:pt x="1536061" y="710654"/>
                </a:lnTo>
                <a:lnTo>
                  <a:pt x="1542516" y="700656"/>
                </a:lnTo>
                <a:lnTo>
                  <a:pt x="1543263" y="683298"/>
                </a:lnTo>
                <a:close/>
              </a:path>
              <a:path w="2701290" h="714375">
                <a:moveTo>
                  <a:pt x="1461736" y="688633"/>
                </a:moveTo>
                <a:lnTo>
                  <a:pt x="1454597" y="676880"/>
                </a:lnTo>
                <a:lnTo>
                  <a:pt x="1441704" y="672084"/>
                </a:lnTo>
                <a:lnTo>
                  <a:pt x="1433436" y="673636"/>
                </a:lnTo>
                <a:lnTo>
                  <a:pt x="1424121" y="682395"/>
                </a:lnTo>
                <a:lnTo>
                  <a:pt x="1420796" y="697651"/>
                </a:lnTo>
                <a:lnTo>
                  <a:pt x="1427851" y="709337"/>
                </a:lnTo>
                <a:lnTo>
                  <a:pt x="1440942" y="713994"/>
                </a:lnTo>
                <a:lnTo>
                  <a:pt x="1441704" y="713994"/>
                </a:lnTo>
                <a:lnTo>
                  <a:pt x="1449147" y="712564"/>
                </a:lnTo>
                <a:lnTo>
                  <a:pt x="1458480" y="704095"/>
                </a:lnTo>
                <a:lnTo>
                  <a:pt x="1461736" y="688633"/>
                </a:lnTo>
                <a:close/>
              </a:path>
              <a:path w="2701290" h="714375">
                <a:moveTo>
                  <a:pt x="1375777" y="683521"/>
                </a:moveTo>
                <a:lnTo>
                  <a:pt x="1366290" y="675711"/>
                </a:lnTo>
                <a:lnTo>
                  <a:pt x="1349616" y="673636"/>
                </a:lnTo>
                <a:lnTo>
                  <a:pt x="1340301" y="682395"/>
                </a:lnTo>
                <a:lnTo>
                  <a:pt x="1336976" y="697651"/>
                </a:lnTo>
                <a:lnTo>
                  <a:pt x="1344031" y="709337"/>
                </a:lnTo>
                <a:lnTo>
                  <a:pt x="1357122" y="713994"/>
                </a:lnTo>
                <a:lnTo>
                  <a:pt x="1357778" y="713985"/>
                </a:lnTo>
                <a:lnTo>
                  <a:pt x="1368301" y="710596"/>
                </a:lnTo>
                <a:lnTo>
                  <a:pt x="1374916" y="700655"/>
                </a:lnTo>
                <a:lnTo>
                  <a:pt x="1375777" y="683521"/>
                </a:lnTo>
                <a:close/>
              </a:path>
              <a:path w="2701290" h="714375">
                <a:moveTo>
                  <a:pt x="1291957" y="683521"/>
                </a:moveTo>
                <a:lnTo>
                  <a:pt x="1282470" y="675711"/>
                </a:lnTo>
                <a:lnTo>
                  <a:pt x="1265796" y="673636"/>
                </a:lnTo>
                <a:lnTo>
                  <a:pt x="1256481" y="682395"/>
                </a:lnTo>
                <a:lnTo>
                  <a:pt x="1253156" y="697651"/>
                </a:lnTo>
                <a:lnTo>
                  <a:pt x="1260211" y="709337"/>
                </a:lnTo>
                <a:lnTo>
                  <a:pt x="1273302" y="713994"/>
                </a:lnTo>
                <a:lnTo>
                  <a:pt x="1273958" y="713985"/>
                </a:lnTo>
                <a:lnTo>
                  <a:pt x="1284481" y="710596"/>
                </a:lnTo>
                <a:lnTo>
                  <a:pt x="1291096" y="700655"/>
                </a:lnTo>
                <a:lnTo>
                  <a:pt x="1291957" y="683521"/>
                </a:lnTo>
                <a:close/>
              </a:path>
              <a:path w="2701290" h="714375">
                <a:moveTo>
                  <a:pt x="1207985" y="683521"/>
                </a:moveTo>
                <a:lnTo>
                  <a:pt x="1198311" y="675711"/>
                </a:lnTo>
                <a:lnTo>
                  <a:pt x="1181976" y="673636"/>
                </a:lnTo>
                <a:lnTo>
                  <a:pt x="1172661" y="682395"/>
                </a:lnTo>
                <a:lnTo>
                  <a:pt x="1169336" y="697651"/>
                </a:lnTo>
                <a:lnTo>
                  <a:pt x="1176391" y="709337"/>
                </a:lnTo>
                <a:lnTo>
                  <a:pt x="1189482" y="713994"/>
                </a:lnTo>
                <a:lnTo>
                  <a:pt x="1190179" y="713982"/>
                </a:lnTo>
                <a:lnTo>
                  <a:pt x="1200359" y="710565"/>
                </a:lnTo>
                <a:lnTo>
                  <a:pt x="1207075" y="700623"/>
                </a:lnTo>
                <a:lnTo>
                  <a:pt x="1207985" y="683521"/>
                </a:lnTo>
                <a:close/>
              </a:path>
              <a:path w="2701290" h="714375">
                <a:moveTo>
                  <a:pt x="1124165" y="683521"/>
                </a:moveTo>
                <a:lnTo>
                  <a:pt x="1114491" y="675711"/>
                </a:lnTo>
                <a:lnTo>
                  <a:pt x="1098156" y="673636"/>
                </a:lnTo>
                <a:lnTo>
                  <a:pt x="1088841" y="682395"/>
                </a:lnTo>
                <a:lnTo>
                  <a:pt x="1085516" y="697651"/>
                </a:lnTo>
                <a:lnTo>
                  <a:pt x="1092571" y="709337"/>
                </a:lnTo>
                <a:lnTo>
                  <a:pt x="1105662" y="713994"/>
                </a:lnTo>
                <a:lnTo>
                  <a:pt x="1106359" y="713982"/>
                </a:lnTo>
                <a:lnTo>
                  <a:pt x="1116539" y="710565"/>
                </a:lnTo>
                <a:lnTo>
                  <a:pt x="1123255" y="700623"/>
                </a:lnTo>
                <a:lnTo>
                  <a:pt x="1124165" y="683521"/>
                </a:lnTo>
                <a:close/>
              </a:path>
              <a:path w="2701290" h="714375">
                <a:moveTo>
                  <a:pt x="1040345" y="683521"/>
                </a:moveTo>
                <a:lnTo>
                  <a:pt x="1030671" y="675711"/>
                </a:lnTo>
                <a:lnTo>
                  <a:pt x="1014336" y="673636"/>
                </a:lnTo>
                <a:lnTo>
                  <a:pt x="1005021" y="682395"/>
                </a:lnTo>
                <a:lnTo>
                  <a:pt x="1001696" y="697651"/>
                </a:lnTo>
                <a:lnTo>
                  <a:pt x="1008751" y="709337"/>
                </a:lnTo>
                <a:lnTo>
                  <a:pt x="1021841" y="713994"/>
                </a:lnTo>
                <a:lnTo>
                  <a:pt x="1022539" y="713982"/>
                </a:lnTo>
                <a:lnTo>
                  <a:pt x="1032719" y="710565"/>
                </a:lnTo>
                <a:lnTo>
                  <a:pt x="1039435" y="700623"/>
                </a:lnTo>
                <a:lnTo>
                  <a:pt x="1040345" y="683521"/>
                </a:lnTo>
                <a:close/>
              </a:path>
              <a:path w="2701290" h="714375">
                <a:moveTo>
                  <a:pt x="956225" y="683114"/>
                </a:moveTo>
                <a:lnTo>
                  <a:pt x="946346" y="675689"/>
                </a:lnTo>
                <a:lnTo>
                  <a:pt x="929740" y="673948"/>
                </a:lnTo>
                <a:lnTo>
                  <a:pt x="920525" y="682877"/>
                </a:lnTo>
                <a:lnTo>
                  <a:pt x="917269" y="698164"/>
                </a:lnTo>
                <a:lnTo>
                  <a:pt x="924828" y="709497"/>
                </a:lnTo>
                <a:lnTo>
                  <a:pt x="938022" y="713994"/>
                </a:lnTo>
                <a:lnTo>
                  <a:pt x="939147" y="713964"/>
                </a:lnTo>
                <a:lnTo>
                  <a:pt x="949112" y="710376"/>
                </a:lnTo>
                <a:lnTo>
                  <a:pt x="955575" y="700323"/>
                </a:lnTo>
                <a:lnTo>
                  <a:pt x="956225" y="683114"/>
                </a:lnTo>
                <a:close/>
              </a:path>
              <a:path w="2701290" h="714375">
                <a:moveTo>
                  <a:pt x="872027" y="683421"/>
                </a:moveTo>
                <a:lnTo>
                  <a:pt x="862531" y="675770"/>
                </a:lnTo>
                <a:lnTo>
                  <a:pt x="845920" y="673948"/>
                </a:lnTo>
                <a:lnTo>
                  <a:pt x="836705" y="682877"/>
                </a:lnTo>
                <a:lnTo>
                  <a:pt x="833449" y="698164"/>
                </a:lnTo>
                <a:lnTo>
                  <a:pt x="841008" y="709497"/>
                </a:lnTo>
                <a:lnTo>
                  <a:pt x="854202" y="713994"/>
                </a:lnTo>
                <a:lnTo>
                  <a:pt x="854515" y="713991"/>
                </a:lnTo>
                <a:lnTo>
                  <a:pt x="864675" y="710710"/>
                </a:lnTo>
                <a:lnTo>
                  <a:pt x="871205" y="700746"/>
                </a:lnTo>
                <a:lnTo>
                  <a:pt x="872027" y="683421"/>
                </a:lnTo>
                <a:close/>
              </a:path>
              <a:path w="2701290" h="714375">
                <a:moveTo>
                  <a:pt x="788207" y="683421"/>
                </a:moveTo>
                <a:lnTo>
                  <a:pt x="778711" y="675770"/>
                </a:lnTo>
                <a:lnTo>
                  <a:pt x="762100" y="673948"/>
                </a:lnTo>
                <a:lnTo>
                  <a:pt x="752885" y="682877"/>
                </a:lnTo>
                <a:lnTo>
                  <a:pt x="749629" y="698164"/>
                </a:lnTo>
                <a:lnTo>
                  <a:pt x="757188" y="709497"/>
                </a:lnTo>
                <a:lnTo>
                  <a:pt x="770382" y="713994"/>
                </a:lnTo>
                <a:lnTo>
                  <a:pt x="770695" y="713991"/>
                </a:lnTo>
                <a:lnTo>
                  <a:pt x="780855" y="710710"/>
                </a:lnTo>
                <a:lnTo>
                  <a:pt x="787385" y="700746"/>
                </a:lnTo>
                <a:lnTo>
                  <a:pt x="788207" y="683421"/>
                </a:lnTo>
                <a:close/>
              </a:path>
              <a:path w="2701290" h="714375">
                <a:moveTo>
                  <a:pt x="704387" y="683421"/>
                </a:moveTo>
                <a:lnTo>
                  <a:pt x="694891" y="675770"/>
                </a:lnTo>
                <a:lnTo>
                  <a:pt x="678280" y="673948"/>
                </a:lnTo>
                <a:lnTo>
                  <a:pt x="669065" y="682877"/>
                </a:lnTo>
                <a:lnTo>
                  <a:pt x="665809" y="698164"/>
                </a:lnTo>
                <a:lnTo>
                  <a:pt x="673368" y="709497"/>
                </a:lnTo>
                <a:lnTo>
                  <a:pt x="686562" y="713994"/>
                </a:lnTo>
                <a:lnTo>
                  <a:pt x="686875" y="713991"/>
                </a:lnTo>
                <a:lnTo>
                  <a:pt x="697035" y="710710"/>
                </a:lnTo>
                <a:lnTo>
                  <a:pt x="703565" y="700746"/>
                </a:lnTo>
                <a:lnTo>
                  <a:pt x="704387" y="683421"/>
                </a:lnTo>
                <a:close/>
              </a:path>
              <a:path w="2701290" h="714375">
                <a:moveTo>
                  <a:pt x="620481" y="683298"/>
                </a:moveTo>
                <a:lnTo>
                  <a:pt x="610902" y="675736"/>
                </a:lnTo>
                <a:lnTo>
                  <a:pt x="594154" y="673939"/>
                </a:lnTo>
                <a:lnTo>
                  <a:pt x="585041" y="682868"/>
                </a:lnTo>
                <a:lnTo>
                  <a:pt x="581949" y="698164"/>
                </a:lnTo>
                <a:lnTo>
                  <a:pt x="589228" y="709497"/>
                </a:lnTo>
                <a:lnTo>
                  <a:pt x="602742" y="713994"/>
                </a:lnTo>
                <a:lnTo>
                  <a:pt x="603187" y="713989"/>
                </a:lnTo>
                <a:lnTo>
                  <a:pt x="613279" y="710654"/>
                </a:lnTo>
                <a:lnTo>
                  <a:pt x="619734" y="700656"/>
                </a:lnTo>
                <a:lnTo>
                  <a:pt x="620481" y="683298"/>
                </a:lnTo>
                <a:close/>
              </a:path>
              <a:path w="2701290" h="714375">
                <a:moveTo>
                  <a:pt x="536661" y="683298"/>
                </a:moveTo>
                <a:lnTo>
                  <a:pt x="527082" y="675736"/>
                </a:lnTo>
                <a:lnTo>
                  <a:pt x="510334" y="673939"/>
                </a:lnTo>
                <a:lnTo>
                  <a:pt x="501221" y="682868"/>
                </a:lnTo>
                <a:lnTo>
                  <a:pt x="498129" y="698164"/>
                </a:lnTo>
                <a:lnTo>
                  <a:pt x="505408" y="709497"/>
                </a:lnTo>
                <a:lnTo>
                  <a:pt x="518922" y="713994"/>
                </a:lnTo>
                <a:lnTo>
                  <a:pt x="519367" y="713989"/>
                </a:lnTo>
                <a:lnTo>
                  <a:pt x="529459" y="710654"/>
                </a:lnTo>
                <a:lnTo>
                  <a:pt x="535914" y="700656"/>
                </a:lnTo>
                <a:lnTo>
                  <a:pt x="536661" y="683298"/>
                </a:lnTo>
                <a:close/>
              </a:path>
              <a:path w="2701290" h="714375">
                <a:moveTo>
                  <a:pt x="455134" y="688633"/>
                </a:moveTo>
                <a:lnTo>
                  <a:pt x="447995" y="676880"/>
                </a:lnTo>
                <a:lnTo>
                  <a:pt x="435102" y="672084"/>
                </a:lnTo>
                <a:lnTo>
                  <a:pt x="426834" y="673636"/>
                </a:lnTo>
                <a:lnTo>
                  <a:pt x="417519" y="682395"/>
                </a:lnTo>
                <a:lnTo>
                  <a:pt x="414194" y="697651"/>
                </a:lnTo>
                <a:lnTo>
                  <a:pt x="421249" y="709337"/>
                </a:lnTo>
                <a:lnTo>
                  <a:pt x="434340" y="713994"/>
                </a:lnTo>
                <a:lnTo>
                  <a:pt x="435102" y="713994"/>
                </a:lnTo>
                <a:lnTo>
                  <a:pt x="442545" y="712564"/>
                </a:lnTo>
                <a:lnTo>
                  <a:pt x="451878" y="704095"/>
                </a:lnTo>
                <a:lnTo>
                  <a:pt x="455134" y="688633"/>
                </a:lnTo>
                <a:close/>
              </a:path>
              <a:path w="2701290" h="714375">
                <a:moveTo>
                  <a:pt x="369175" y="683521"/>
                </a:moveTo>
                <a:lnTo>
                  <a:pt x="359688" y="675711"/>
                </a:lnTo>
                <a:lnTo>
                  <a:pt x="343014" y="673636"/>
                </a:lnTo>
                <a:lnTo>
                  <a:pt x="333699" y="682395"/>
                </a:lnTo>
                <a:lnTo>
                  <a:pt x="330374" y="697651"/>
                </a:lnTo>
                <a:lnTo>
                  <a:pt x="337429" y="709337"/>
                </a:lnTo>
                <a:lnTo>
                  <a:pt x="350520" y="713994"/>
                </a:lnTo>
                <a:lnTo>
                  <a:pt x="351176" y="713985"/>
                </a:lnTo>
                <a:lnTo>
                  <a:pt x="361699" y="710596"/>
                </a:lnTo>
                <a:lnTo>
                  <a:pt x="368314" y="700655"/>
                </a:lnTo>
                <a:lnTo>
                  <a:pt x="369175" y="683521"/>
                </a:lnTo>
                <a:close/>
              </a:path>
              <a:path w="2701290" h="714375">
                <a:moveTo>
                  <a:pt x="285355" y="683521"/>
                </a:moveTo>
                <a:lnTo>
                  <a:pt x="275868" y="675711"/>
                </a:lnTo>
                <a:lnTo>
                  <a:pt x="259194" y="673636"/>
                </a:lnTo>
                <a:lnTo>
                  <a:pt x="249879" y="682395"/>
                </a:lnTo>
                <a:lnTo>
                  <a:pt x="246554" y="697651"/>
                </a:lnTo>
                <a:lnTo>
                  <a:pt x="253609" y="709337"/>
                </a:lnTo>
                <a:lnTo>
                  <a:pt x="266700" y="713994"/>
                </a:lnTo>
                <a:lnTo>
                  <a:pt x="267356" y="713985"/>
                </a:lnTo>
                <a:lnTo>
                  <a:pt x="277879" y="710596"/>
                </a:lnTo>
                <a:lnTo>
                  <a:pt x="284494" y="700655"/>
                </a:lnTo>
                <a:lnTo>
                  <a:pt x="285355" y="683521"/>
                </a:lnTo>
                <a:close/>
              </a:path>
              <a:path w="2701290" h="714375">
                <a:moveTo>
                  <a:pt x="201383" y="683521"/>
                </a:moveTo>
                <a:lnTo>
                  <a:pt x="191709" y="675711"/>
                </a:lnTo>
                <a:lnTo>
                  <a:pt x="175374" y="673636"/>
                </a:lnTo>
                <a:lnTo>
                  <a:pt x="166059" y="682395"/>
                </a:lnTo>
                <a:lnTo>
                  <a:pt x="162734" y="697651"/>
                </a:lnTo>
                <a:lnTo>
                  <a:pt x="169789" y="709337"/>
                </a:lnTo>
                <a:lnTo>
                  <a:pt x="182880" y="713994"/>
                </a:lnTo>
                <a:lnTo>
                  <a:pt x="183577" y="713982"/>
                </a:lnTo>
                <a:lnTo>
                  <a:pt x="193757" y="710565"/>
                </a:lnTo>
                <a:lnTo>
                  <a:pt x="200473" y="700623"/>
                </a:lnTo>
                <a:lnTo>
                  <a:pt x="201383" y="683521"/>
                </a:lnTo>
                <a:close/>
              </a:path>
              <a:path w="2701290" h="714375">
                <a:moveTo>
                  <a:pt x="117563" y="683521"/>
                </a:moveTo>
                <a:lnTo>
                  <a:pt x="107889" y="675711"/>
                </a:lnTo>
                <a:lnTo>
                  <a:pt x="91554" y="673636"/>
                </a:lnTo>
                <a:lnTo>
                  <a:pt x="82239" y="682395"/>
                </a:lnTo>
                <a:lnTo>
                  <a:pt x="78914" y="697651"/>
                </a:lnTo>
                <a:lnTo>
                  <a:pt x="85969" y="709337"/>
                </a:lnTo>
                <a:lnTo>
                  <a:pt x="99060" y="713994"/>
                </a:lnTo>
                <a:lnTo>
                  <a:pt x="99757" y="713982"/>
                </a:lnTo>
                <a:lnTo>
                  <a:pt x="109937" y="710565"/>
                </a:lnTo>
                <a:lnTo>
                  <a:pt x="116653" y="700623"/>
                </a:lnTo>
                <a:lnTo>
                  <a:pt x="117563" y="683521"/>
                </a:lnTo>
                <a:close/>
              </a:path>
            </a:pathLst>
          </a:custGeom>
          <a:solidFill>
            <a:srgbClr val="FF8000"/>
          </a:solidFill>
        </p:spPr>
        <p:txBody>
          <a:bodyPr wrap="square" lIns="0" tIns="0" rIns="0" bIns="0" rtlCol="0"/>
          <a:lstStyle/>
          <a:p>
            <a:endParaRPr sz="1588"/>
          </a:p>
        </p:txBody>
      </p:sp>
      <p:sp>
        <p:nvSpPr>
          <p:cNvPr id="5" name="object 5"/>
          <p:cNvSpPr txBox="1"/>
          <p:nvPr/>
        </p:nvSpPr>
        <p:spPr>
          <a:xfrm>
            <a:off x="8037978" y="2387487"/>
            <a:ext cx="1887071" cy="356123"/>
          </a:xfrm>
          <a:prstGeom prst="rect">
            <a:avLst/>
          </a:prstGeom>
        </p:spPr>
        <p:txBody>
          <a:bodyPr vert="horz" wrap="square" lIns="0" tIns="0" rIns="0" bIns="0" rtlCol="0">
            <a:spAutoFit/>
          </a:bodyPr>
          <a:lstStyle/>
          <a:p>
            <a:pPr marL="11206" marR="4483">
              <a:lnSpc>
                <a:spcPct val="114300"/>
              </a:lnSpc>
            </a:pPr>
            <a:r>
              <a:rPr sz="1015" spc="-4" dirty="0">
                <a:solidFill>
                  <a:schemeClr val="bg2"/>
                </a:solidFill>
                <a:latin typeface="Arial"/>
                <a:cs typeface="Arial"/>
              </a:rPr>
              <a:t>Consolidate</a:t>
            </a:r>
            <a:r>
              <a:rPr sz="1015" dirty="0">
                <a:solidFill>
                  <a:schemeClr val="bg2"/>
                </a:solidFill>
                <a:latin typeface="Arial"/>
                <a:cs typeface="Arial"/>
              </a:rPr>
              <a:t>d</a:t>
            </a:r>
            <a:r>
              <a:rPr sz="1015" spc="-22" dirty="0">
                <a:solidFill>
                  <a:schemeClr val="bg2"/>
                </a:solidFill>
                <a:latin typeface="Arial"/>
                <a:cs typeface="Arial"/>
              </a:rPr>
              <a:t> </a:t>
            </a:r>
            <a:r>
              <a:rPr sz="1015" spc="-4" dirty="0">
                <a:solidFill>
                  <a:schemeClr val="bg2"/>
                </a:solidFill>
                <a:latin typeface="Arial"/>
                <a:cs typeface="Arial"/>
              </a:rPr>
              <a:t>reportin</a:t>
            </a:r>
            <a:r>
              <a:rPr sz="1015" dirty="0">
                <a:solidFill>
                  <a:schemeClr val="bg2"/>
                </a:solidFill>
                <a:latin typeface="Arial"/>
                <a:cs typeface="Arial"/>
              </a:rPr>
              <a:t>g</a:t>
            </a:r>
            <a:r>
              <a:rPr sz="1015" spc="-26" dirty="0">
                <a:solidFill>
                  <a:schemeClr val="bg2"/>
                </a:solidFill>
                <a:latin typeface="Arial"/>
                <a:cs typeface="Arial"/>
              </a:rPr>
              <a:t> </a:t>
            </a:r>
            <a:r>
              <a:rPr sz="1015" spc="-4" dirty="0">
                <a:solidFill>
                  <a:schemeClr val="bg2"/>
                </a:solidFill>
                <a:latin typeface="Arial"/>
                <a:cs typeface="Arial"/>
              </a:rPr>
              <a:t>an</a:t>
            </a:r>
            <a:r>
              <a:rPr sz="1015" dirty="0">
                <a:solidFill>
                  <a:schemeClr val="bg2"/>
                </a:solidFill>
                <a:latin typeface="Arial"/>
                <a:cs typeface="Arial"/>
              </a:rPr>
              <a:t>d</a:t>
            </a:r>
            <a:r>
              <a:rPr sz="1015" spc="-9" dirty="0">
                <a:solidFill>
                  <a:schemeClr val="bg2"/>
                </a:solidFill>
                <a:latin typeface="Arial"/>
                <a:cs typeface="Arial"/>
              </a:rPr>
              <a:t> </a:t>
            </a:r>
            <a:r>
              <a:rPr sz="1015" spc="-4" dirty="0">
                <a:solidFill>
                  <a:schemeClr val="bg2"/>
                </a:solidFill>
                <a:latin typeface="Arial"/>
                <a:cs typeface="Arial"/>
              </a:rPr>
              <a:t>dash boar</a:t>
            </a:r>
            <a:r>
              <a:rPr sz="1015" dirty="0">
                <a:solidFill>
                  <a:schemeClr val="bg2"/>
                </a:solidFill>
                <a:latin typeface="Arial"/>
                <a:cs typeface="Arial"/>
              </a:rPr>
              <a:t>d</a:t>
            </a:r>
            <a:r>
              <a:rPr sz="1015" spc="-13" dirty="0">
                <a:solidFill>
                  <a:schemeClr val="bg2"/>
                </a:solidFill>
                <a:latin typeface="Arial"/>
                <a:cs typeface="Arial"/>
              </a:rPr>
              <a:t> </a:t>
            </a:r>
            <a:r>
              <a:rPr sz="1015" spc="-4" dirty="0">
                <a:solidFill>
                  <a:schemeClr val="bg2"/>
                </a:solidFill>
                <a:latin typeface="Arial"/>
                <a:cs typeface="Arial"/>
              </a:rPr>
              <a:t>analysis</a:t>
            </a:r>
            <a:endParaRPr sz="1015" dirty="0">
              <a:solidFill>
                <a:schemeClr val="bg2"/>
              </a:solidFill>
              <a:latin typeface="Arial"/>
              <a:cs typeface="Arial"/>
            </a:endParaRPr>
          </a:p>
        </p:txBody>
      </p:sp>
      <p:sp>
        <p:nvSpPr>
          <p:cNvPr id="6" name="object 6"/>
          <p:cNvSpPr/>
          <p:nvPr/>
        </p:nvSpPr>
        <p:spPr>
          <a:xfrm>
            <a:off x="2117687" y="1835524"/>
            <a:ext cx="5270574" cy="3180901"/>
          </a:xfrm>
          <a:prstGeom prst="rect">
            <a:avLst/>
          </a:prstGeom>
          <a:blipFill>
            <a:blip r:embed="rId5"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xmlns="" val="16714712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4860C"/>
                </a:solidFill>
              </a:rPr>
              <a:t>When did Google first come out?</a:t>
            </a:r>
            <a:endParaRPr lang="en-US" dirty="0">
              <a:solidFill>
                <a:srgbClr val="F4860C"/>
              </a:solidFill>
            </a:endParaRPr>
          </a:p>
        </p:txBody>
      </p:sp>
      <p:pic>
        <p:nvPicPr>
          <p:cNvPr id="4098" name="Picture 2" descr="https://upload.wikimedia.org/wikipedia/en/b/b7/Google1998.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699" y="1629103"/>
            <a:ext cx="7727184" cy="42994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198821" y="2049518"/>
            <a:ext cx="2837042" cy="646331"/>
          </a:xfrm>
          <a:prstGeom prst="rect">
            <a:avLst/>
          </a:prstGeom>
          <a:noFill/>
        </p:spPr>
        <p:txBody>
          <a:bodyPr wrap="square" rtlCol="0">
            <a:spAutoFit/>
          </a:bodyPr>
          <a:lstStyle/>
          <a:p>
            <a:r>
              <a:rPr lang="en-US" dirty="0">
                <a:hlinkClick r:id="rId4"/>
              </a:rPr>
              <a:t>https://en.wikipedia.org/wiki/History_of_Google</a:t>
            </a:r>
            <a:endParaRPr lang="en-US" dirty="0"/>
          </a:p>
        </p:txBody>
      </p:sp>
    </p:spTree>
    <p:extLst>
      <p:ext uri="{BB962C8B-B14F-4D97-AF65-F5344CB8AC3E}">
        <p14:creationId xmlns:p14="http://schemas.microsoft.com/office/powerpoint/2010/main" xmlns="" val="2020772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2612" y="849667"/>
            <a:ext cx="8269367" cy="438262"/>
          </a:xfrm>
          <a:prstGeom prst="rect">
            <a:avLst/>
          </a:prstGeom>
        </p:spPr>
        <p:txBody>
          <a:bodyPr vert="horz" wrap="square" lIns="0" tIns="0" rIns="0" bIns="0" rtlCol="0" anchor="b">
            <a:spAutoFit/>
          </a:bodyPr>
          <a:lstStyle/>
          <a:p>
            <a:pPr marL="11206"/>
            <a:r>
              <a:rPr spc="-62" dirty="0">
                <a:hlinkClick r:id="rId3"/>
              </a:rPr>
              <a:t>Xtra-Chef</a:t>
            </a:r>
            <a:endParaRPr spc="-62" dirty="0"/>
          </a:p>
        </p:txBody>
      </p:sp>
      <p:sp>
        <p:nvSpPr>
          <p:cNvPr id="3" name="object 3"/>
          <p:cNvSpPr/>
          <p:nvPr/>
        </p:nvSpPr>
        <p:spPr>
          <a:xfrm>
            <a:off x="7745281" y="1837539"/>
            <a:ext cx="2346511" cy="578224"/>
          </a:xfrm>
          <a:prstGeom prst="rect">
            <a:avLst/>
          </a:prstGeom>
          <a:blipFill>
            <a:blip r:embed="rId4" cstate="print"/>
            <a:stretch>
              <a:fillRect/>
            </a:stretch>
          </a:blipFill>
        </p:spPr>
        <p:txBody>
          <a:bodyPr wrap="square" lIns="0" tIns="0" rIns="0" bIns="0" rtlCol="0"/>
          <a:lstStyle/>
          <a:p>
            <a:endParaRPr sz="1588"/>
          </a:p>
        </p:txBody>
      </p:sp>
      <p:sp>
        <p:nvSpPr>
          <p:cNvPr id="4" name="object 4"/>
          <p:cNvSpPr/>
          <p:nvPr/>
        </p:nvSpPr>
        <p:spPr>
          <a:xfrm>
            <a:off x="7726456" y="1819387"/>
            <a:ext cx="2383491" cy="615203"/>
          </a:xfrm>
          <a:custGeom>
            <a:avLst/>
            <a:gdLst/>
            <a:ahLst/>
            <a:cxnLst/>
            <a:rect l="l" t="t" r="r" b="b"/>
            <a:pathLst>
              <a:path w="2701290" h="697230">
                <a:moveTo>
                  <a:pt x="40480" y="626540"/>
                </a:moveTo>
                <a:lnTo>
                  <a:pt x="32011" y="617207"/>
                </a:lnTo>
                <a:lnTo>
                  <a:pt x="16549" y="613951"/>
                </a:lnTo>
                <a:lnTo>
                  <a:pt x="4796" y="621090"/>
                </a:lnTo>
                <a:lnTo>
                  <a:pt x="0" y="633984"/>
                </a:lnTo>
                <a:lnTo>
                  <a:pt x="15" y="634761"/>
                </a:lnTo>
                <a:lnTo>
                  <a:pt x="3652" y="644912"/>
                </a:lnTo>
                <a:lnTo>
                  <a:pt x="13826" y="651650"/>
                </a:lnTo>
                <a:lnTo>
                  <a:pt x="30750" y="652690"/>
                </a:lnTo>
                <a:lnTo>
                  <a:pt x="38442" y="643043"/>
                </a:lnTo>
                <a:lnTo>
                  <a:pt x="40480" y="626540"/>
                </a:lnTo>
                <a:close/>
              </a:path>
              <a:path w="2701290" h="697230">
                <a:moveTo>
                  <a:pt x="40187" y="541946"/>
                </a:moveTo>
                <a:lnTo>
                  <a:pt x="31541" y="532717"/>
                </a:lnTo>
                <a:lnTo>
                  <a:pt x="16058" y="529538"/>
                </a:lnTo>
                <a:lnTo>
                  <a:pt x="4639" y="537166"/>
                </a:lnTo>
                <a:lnTo>
                  <a:pt x="0" y="550164"/>
                </a:lnTo>
                <a:lnTo>
                  <a:pt x="36" y="551363"/>
                </a:lnTo>
                <a:lnTo>
                  <a:pt x="3848" y="561302"/>
                </a:lnTo>
                <a:lnTo>
                  <a:pt x="14126" y="567792"/>
                </a:lnTo>
                <a:lnTo>
                  <a:pt x="31158" y="568576"/>
                </a:lnTo>
                <a:lnTo>
                  <a:pt x="38470" y="558720"/>
                </a:lnTo>
                <a:lnTo>
                  <a:pt x="40187" y="541946"/>
                </a:lnTo>
                <a:close/>
              </a:path>
              <a:path w="2701290" h="697230">
                <a:moveTo>
                  <a:pt x="40187" y="458126"/>
                </a:moveTo>
                <a:lnTo>
                  <a:pt x="31541" y="448897"/>
                </a:lnTo>
                <a:lnTo>
                  <a:pt x="16058" y="445718"/>
                </a:lnTo>
                <a:lnTo>
                  <a:pt x="4639" y="453346"/>
                </a:lnTo>
                <a:lnTo>
                  <a:pt x="0" y="466344"/>
                </a:lnTo>
                <a:lnTo>
                  <a:pt x="4" y="466741"/>
                </a:lnTo>
                <a:lnTo>
                  <a:pt x="3501" y="476868"/>
                </a:lnTo>
                <a:lnTo>
                  <a:pt x="13701" y="483417"/>
                </a:lnTo>
                <a:lnTo>
                  <a:pt x="30843" y="484370"/>
                </a:lnTo>
                <a:lnTo>
                  <a:pt x="38388" y="474908"/>
                </a:lnTo>
                <a:lnTo>
                  <a:pt x="40187" y="458126"/>
                </a:lnTo>
                <a:close/>
              </a:path>
              <a:path w="2701290" h="697230">
                <a:moveTo>
                  <a:pt x="40187" y="374306"/>
                </a:moveTo>
                <a:lnTo>
                  <a:pt x="31541" y="365077"/>
                </a:lnTo>
                <a:lnTo>
                  <a:pt x="16058" y="361898"/>
                </a:lnTo>
                <a:lnTo>
                  <a:pt x="4639" y="369526"/>
                </a:lnTo>
                <a:lnTo>
                  <a:pt x="0" y="382524"/>
                </a:lnTo>
                <a:lnTo>
                  <a:pt x="4" y="382921"/>
                </a:lnTo>
                <a:lnTo>
                  <a:pt x="3501" y="393048"/>
                </a:lnTo>
                <a:lnTo>
                  <a:pt x="13701" y="399597"/>
                </a:lnTo>
                <a:lnTo>
                  <a:pt x="30843" y="400550"/>
                </a:lnTo>
                <a:lnTo>
                  <a:pt x="38388" y="391088"/>
                </a:lnTo>
                <a:lnTo>
                  <a:pt x="40187" y="374306"/>
                </a:lnTo>
                <a:close/>
              </a:path>
              <a:path w="2701290" h="697230">
                <a:moveTo>
                  <a:pt x="40187" y="290486"/>
                </a:moveTo>
                <a:lnTo>
                  <a:pt x="31541" y="281257"/>
                </a:lnTo>
                <a:lnTo>
                  <a:pt x="16058" y="278078"/>
                </a:lnTo>
                <a:lnTo>
                  <a:pt x="4639" y="285706"/>
                </a:lnTo>
                <a:lnTo>
                  <a:pt x="0" y="298704"/>
                </a:lnTo>
                <a:lnTo>
                  <a:pt x="4" y="299101"/>
                </a:lnTo>
                <a:lnTo>
                  <a:pt x="3501" y="309228"/>
                </a:lnTo>
                <a:lnTo>
                  <a:pt x="13701" y="315777"/>
                </a:lnTo>
                <a:lnTo>
                  <a:pt x="30843" y="316730"/>
                </a:lnTo>
                <a:lnTo>
                  <a:pt x="38388" y="307268"/>
                </a:lnTo>
                <a:lnTo>
                  <a:pt x="40187" y="290486"/>
                </a:lnTo>
                <a:close/>
              </a:path>
              <a:path w="2701290" h="697230">
                <a:moveTo>
                  <a:pt x="40197" y="206364"/>
                </a:moveTo>
                <a:lnTo>
                  <a:pt x="31552" y="197231"/>
                </a:lnTo>
                <a:lnTo>
                  <a:pt x="16058" y="194210"/>
                </a:lnTo>
                <a:lnTo>
                  <a:pt x="4639" y="201563"/>
                </a:lnTo>
                <a:lnTo>
                  <a:pt x="0" y="214884"/>
                </a:lnTo>
                <a:lnTo>
                  <a:pt x="7" y="215411"/>
                </a:lnTo>
                <a:lnTo>
                  <a:pt x="3559" y="225472"/>
                </a:lnTo>
                <a:lnTo>
                  <a:pt x="13791" y="231947"/>
                </a:lnTo>
                <a:lnTo>
                  <a:pt x="30966" y="232825"/>
                </a:lnTo>
                <a:lnTo>
                  <a:pt x="38423" y="223280"/>
                </a:lnTo>
                <a:lnTo>
                  <a:pt x="40197" y="206364"/>
                </a:lnTo>
                <a:close/>
              </a:path>
              <a:path w="2701290" h="697230">
                <a:moveTo>
                  <a:pt x="40197" y="122544"/>
                </a:moveTo>
                <a:lnTo>
                  <a:pt x="31552" y="113411"/>
                </a:lnTo>
                <a:lnTo>
                  <a:pt x="16058" y="110390"/>
                </a:lnTo>
                <a:lnTo>
                  <a:pt x="4639" y="117743"/>
                </a:lnTo>
                <a:lnTo>
                  <a:pt x="0" y="131064"/>
                </a:lnTo>
                <a:lnTo>
                  <a:pt x="7" y="131591"/>
                </a:lnTo>
                <a:lnTo>
                  <a:pt x="3559" y="141652"/>
                </a:lnTo>
                <a:lnTo>
                  <a:pt x="13791" y="148127"/>
                </a:lnTo>
                <a:lnTo>
                  <a:pt x="30966" y="149005"/>
                </a:lnTo>
                <a:lnTo>
                  <a:pt x="38423" y="139460"/>
                </a:lnTo>
                <a:lnTo>
                  <a:pt x="40197" y="122544"/>
                </a:lnTo>
                <a:close/>
              </a:path>
              <a:path w="2701290" h="697230">
                <a:moveTo>
                  <a:pt x="41909" y="47244"/>
                </a:moveTo>
                <a:lnTo>
                  <a:pt x="40480" y="39038"/>
                </a:lnTo>
                <a:lnTo>
                  <a:pt x="32011" y="29705"/>
                </a:lnTo>
                <a:lnTo>
                  <a:pt x="16549" y="26449"/>
                </a:lnTo>
                <a:lnTo>
                  <a:pt x="4796" y="33588"/>
                </a:lnTo>
                <a:lnTo>
                  <a:pt x="0" y="46482"/>
                </a:lnTo>
                <a:lnTo>
                  <a:pt x="0" y="47244"/>
                </a:lnTo>
                <a:lnTo>
                  <a:pt x="1552" y="54749"/>
                </a:lnTo>
                <a:lnTo>
                  <a:pt x="10311" y="64064"/>
                </a:lnTo>
                <a:lnTo>
                  <a:pt x="25567" y="67389"/>
                </a:lnTo>
                <a:lnTo>
                  <a:pt x="37253" y="60334"/>
                </a:lnTo>
                <a:lnTo>
                  <a:pt x="41909" y="47244"/>
                </a:lnTo>
                <a:close/>
              </a:path>
              <a:path w="2701290" h="697230">
                <a:moveTo>
                  <a:pt x="99393" y="16342"/>
                </a:moveTo>
                <a:lnTo>
                  <a:pt x="92338" y="4656"/>
                </a:lnTo>
                <a:lnTo>
                  <a:pt x="79247" y="0"/>
                </a:lnTo>
                <a:lnTo>
                  <a:pt x="78354" y="18"/>
                </a:lnTo>
                <a:lnTo>
                  <a:pt x="68265" y="3519"/>
                </a:lnTo>
                <a:lnTo>
                  <a:pt x="61623" y="13544"/>
                </a:lnTo>
                <a:lnTo>
                  <a:pt x="60724" y="30781"/>
                </a:lnTo>
                <a:lnTo>
                  <a:pt x="70397" y="38478"/>
                </a:lnTo>
                <a:lnTo>
                  <a:pt x="86753" y="40452"/>
                </a:lnTo>
                <a:lnTo>
                  <a:pt x="96068" y="31931"/>
                </a:lnTo>
                <a:lnTo>
                  <a:pt x="99393" y="16342"/>
                </a:lnTo>
                <a:close/>
              </a:path>
              <a:path w="2701290" h="697230">
                <a:moveTo>
                  <a:pt x="183213" y="16342"/>
                </a:moveTo>
                <a:lnTo>
                  <a:pt x="176158" y="4656"/>
                </a:lnTo>
                <a:lnTo>
                  <a:pt x="163067" y="0"/>
                </a:lnTo>
                <a:lnTo>
                  <a:pt x="162174" y="18"/>
                </a:lnTo>
                <a:lnTo>
                  <a:pt x="152085" y="3519"/>
                </a:lnTo>
                <a:lnTo>
                  <a:pt x="145443" y="13544"/>
                </a:lnTo>
                <a:lnTo>
                  <a:pt x="144544" y="30781"/>
                </a:lnTo>
                <a:lnTo>
                  <a:pt x="154217" y="38478"/>
                </a:lnTo>
                <a:lnTo>
                  <a:pt x="170573" y="40452"/>
                </a:lnTo>
                <a:lnTo>
                  <a:pt x="179888" y="31931"/>
                </a:lnTo>
                <a:lnTo>
                  <a:pt x="183213" y="16342"/>
                </a:lnTo>
                <a:close/>
              </a:path>
              <a:path w="2701290" h="697230">
                <a:moveTo>
                  <a:pt x="267033" y="16342"/>
                </a:moveTo>
                <a:lnTo>
                  <a:pt x="259978" y="4656"/>
                </a:lnTo>
                <a:lnTo>
                  <a:pt x="246887" y="0"/>
                </a:lnTo>
                <a:lnTo>
                  <a:pt x="245994" y="18"/>
                </a:lnTo>
                <a:lnTo>
                  <a:pt x="235905" y="3519"/>
                </a:lnTo>
                <a:lnTo>
                  <a:pt x="229263" y="13544"/>
                </a:lnTo>
                <a:lnTo>
                  <a:pt x="228364" y="30781"/>
                </a:lnTo>
                <a:lnTo>
                  <a:pt x="238037" y="38478"/>
                </a:lnTo>
                <a:lnTo>
                  <a:pt x="254393" y="40452"/>
                </a:lnTo>
                <a:lnTo>
                  <a:pt x="263708" y="31931"/>
                </a:lnTo>
                <a:lnTo>
                  <a:pt x="267033" y="16342"/>
                </a:lnTo>
                <a:close/>
              </a:path>
              <a:path w="2701290" h="697230">
                <a:moveTo>
                  <a:pt x="351460" y="15829"/>
                </a:moveTo>
                <a:lnTo>
                  <a:pt x="343901" y="4496"/>
                </a:lnTo>
                <a:lnTo>
                  <a:pt x="330707" y="0"/>
                </a:lnTo>
                <a:lnTo>
                  <a:pt x="329394" y="40"/>
                </a:lnTo>
                <a:lnTo>
                  <a:pt x="319518" y="3709"/>
                </a:lnTo>
                <a:lnTo>
                  <a:pt x="313124" y="13844"/>
                </a:lnTo>
                <a:lnTo>
                  <a:pt x="312481" y="31187"/>
                </a:lnTo>
                <a:lnTo>
                  <a:pt x="322359" y="38500"/>
                </a:lnTo>
                <a:lnTo>
                  <a:pt x="338989" y="40156"/>
                </a:lnTo>
                <a:lnTo>
                  <a:pt x="348204" y="31451"/>
                </a:lnTo>
                <a:lnTo>
                  <a:pt x="351460" y="15829"/>
                </a:lnTo>
                <a:close/>
              </a:path>
              <a:path w="2701290" h="697230">
                <a:moveTo>
                  <a:pt x="435280" y="15829"/>
                </a:moveTo>
                <a:lnTo>
                  <a:pt x="427721" y="4496"/>
                </a:lnTo>
                <a:lnTo>
                  <a:pt x="414528" y="0"/>
                </a:lnTo>
                <a:lnTo>
                  <a:pt x="414013" y="6"/>
                </a:lnTo>
                <a:lnTo>
                  <a:pt x="403950" y="3373"/>
                </a:lnTo>
                <a:lnTo>
                  <a:pt x="397494" y="13420"/>
                </a:lnTo>
                <a:lnTo>
                  <a:pt x="396679" y="30877"/>
                </a:lnTo>
                <a:lnTo>
                  <a:pt x="406173" y="38421"/>
                </a:lnTo>
                <a:lnTo>
                  <a:pt x="422809" y="40156"/>
                </a:lnTo>
                <a:lnTo>
                  <a:pt x="432024" y="31451"/>
                </a:lnTo>
                <a:lnTo>
                  <a:pt x="435280" y="15829"/>
                </a:lnTo>
                <a:close/>
              </a:path>
              <a:path w="2701290" h="697230">
                <a:moveTo>
                  <a:pt x="519100" y="15829"/>
                </a:moveTo>
                <a:lnTo>
                  <a:pt x="511541" y="4496"/>
                </a:lnTo>
                <a:lnTo>
                  <a:pt x="498348" y="0"/>
                </a:lnTo>
                <a:lnTo>
                  <a:pt x="497833" y="6"/>
                </a:lnTo>
                <a:lnTo>
                  <a:pt x="487770" y="3373"/>
                </a:lnTo>
                <a:lnTo>
                  <a:pt x="481314" y="13420"/>
                </a:lnTo>
                <a:lnTo>
                  <a:pt x="480499" y="30877"/>
                </a:lnTo>
                <a:lnTo>
                  <a:pt x="489993" y="38421"/>
                </a:lnTo>
                <a:lnTo>
                  <a:pt x="506629" y="40156"/>
                </a:lnTo>
                <a:lnTo>
                  <a:pt x="515844" y="31451"/>
                </a:lnTo>
                <a:lnTo>
                  <a:pt x="519100" y="15829"/>
                </a:lnTo>
                <a:close/>
              </a:path>
              <a:path w="2701290" h="697230">
                <a:moveTo>
                  <a:pt x="602920" y="15829"/>
                </a:moveTo>
                <a:lnTo>
                  <a:pt x="595361" y="4496"/>
                </a:lnTo>
                <a:lnTo>
                  <a:pt x="582168" y="0"/>
                </a:lnTo>
                <a:lnTo>
                  <a:pt x="581653" y="6"/>
                </a:lnTo>
                <a:lnTo>
                  <a:pt x="571590" y="3373"/>
                </a:lnTo>
                <a:lnTo>
                  <a:pt x="565134" y="13420"/>
                </a:lnTo>
                <a:lnTo>
                  <a:pt x="564319" y="30877"/>
                </a:lnTo>
                <a:lnTo>
                  <a:pt x="573813" y="38421"/>
                </a:lnTo>
                <a:lnTo>
                  <a:pt x="590449" y="40156"/>
                </a:lnTo>
                <a:lnTo>
                  <a:pt x="599664" y="31451"/>
                </a:lnTo>
                <a:lnTo>
                  <a:pt x="602920" y="15829"/>
                </a:lnTo>
                <a:close/>
              </a:path>
              <a:path w="2701290" h="697230">
                <a:moveTo>
                  <a:pt x="686780" y="15829"/>
                </a:moveTo>
                <a:lnTo>
                  <a:pt x="679501" y="4496"/>
                </a:lnTo>
                <a:lnTo>
                  <a:pt x="665988" y="0"/>
                </a:lnTo>
                <a:lnTo>
                  <a:pt x="665343" y="9"/>
                </a:lnTo>
                <a:lnTo>
                  <a:pt x="655347" y="3430"/>
                </a:lnTo>
                <a:lnTo>
                  <a:pt x="648965" y="13510"/>
                </a:lnTo>
                <a:lnTo>
                  <a:pt x="648226" y="31001"/>
                </a:lnTo>
                <a:lnTo>
                  <a:pt x="657803" y="38455"/>
                </a:lnTo>
                <a:lnTo>
                  <a:pt x="674575" y="40164"/>
                </a:lnTo>
                <a:lnTo>
                  <a:pt x="683688" y="31460"/>
                </a:lnTo>
                <a:lnTo>
                  <a:pt x="686780" y="15829"/>
                </a:lnTo>
                <a:close/>
              </a:path>
              <a:path w="2701290" h="697230">
                <a:moveTo>
                  <a:pt x="770600" y="15829"/>
                </a:moveTo>
                <a:lnTo>
                  <a:pt x="763321" y="4496"/>
                </a:lnTo>
                <a:lnTo>
                  <a:pt x="749808" y="0"/>
                </a:lnTo>
                <a:lnTo>
                  <a:pt x="749163" y="9"/>
                </a:lnTo>
                <a:lnTo>
                  <a:pt x="739167" y="3430"/>
                </a:lnTo>
                <a:lnTo>
                  <a:pt x="732785" y="13510"/>
                </a:lnTo>
                <a:lnTo>
                  <a:pt x="732046" y="31001"/>
                </a:lnTo>
                <a:lnTo>
                  <a:pt x="741623" y="38455"/>
                </a:lnTo>
                <a:lnTo>
                  <a:pt x="758395" y="40164"/>
                </a:lnTo>
                <a:lnTo>
                  <a:pt x="767508" y="31460"/>
                </a:lnTo>
                <a:lnTo>
                  <a:pt x="770600" y="15829"/>
                </a:lnTo>
                <a:close/>
              </a:path>
              <a:path w="2701290" h="697230">
                <a:moveTo>
                  <a:pt x="854535" y="16342"/>
                </a:moveTo>
                <a:lnTo>
                  <a:pt x="847480" y="4656"/>
                </a:lnTo>
                <a:lnTo>
                  <a:pt x="834390" y="0"/>
                </a:lnTo>
                <a:lnTo>
                  <a:pt x="833628" y="0"/>
                </a:lnTo>
                <a:lnTo>
                  <a:pt x="826056" y="1486"/>
                </a:lnTo>
                <a:lnTo>
                  <a:pt x="816814" y="10022"/>
                </a:lnTo>
                <a:lnTo>
                  <a:pt x="813595" y="25600"/>
                </a:lnTo>
                <a:lnTo>
                  <a:pt x="820734" y="37353"/>
                </a:lnTo>
                <a:lnTo>
                  <a:pt x="833628" y="41910"/>
                </a:lnTo>
                <a:lnTo>
                  <a:pt x="841895" y="40452"/>
                </a:lnTo>
                <a:lnTo>
                  <a:pt x="851210" y="31931"/>
                </a:lnTo>
                <a:lnTo>
                  <a:pt x="854535" y="16342"/>
                </a:lnTo>
                <a:close/>
              </a:path>
              <a:path w="2701290" h="697230">
                <a:moveTo>
                  <a:pt x="938355" y="16342"/>
                </a:moveTo>
                <a:lnTo>
                  <a:pt x="931300" y="4656"/>
                </a:lnTo>
                <a:lnTo>
                  <a:pt x="918210" y="0"/>
                </a:lnTo>
                <a:lnTo>
                  <a:pt x="917343" y="15"/>
                </a:lnTo>
                <a:lnTo>
                  <a:pt x="906924" y="3488"/>
                </a:lnTo>
                <a:lnTo>
                  <a:pt x="900385" y="13512"/>
                </a:lnTo>
                <a:lnTo>
                  <a:pt x="899535" y="30781"/>
                </a:lnTo>
                <a:lnTo>
                  <a:pt x="909021" y="38478"/>
                </a:lnTo>
                <a:lnTo>
                  <a:pt x="925715" y="40452"/>
                </a:lnTo>
                <a:lnTo>
                  <a:pt x="935030" y="31931"/>
                </a:lnTo>
                <a:lnTo>
                  <a:pt x="938355" y="16342"/>
                </a:lnTo>
                <a:close/>
              </a:path>
              <a:path w="2701290" h="697230">
                <a:moveTo>
                  <a:pt x="1022175" y="16342"/>
                </a:moveTo>
                <a:lnTo>
                  <a:pt x="1015120" y="4656"/>
                </a:lnTo>
                <a:lnTo>
                  <a:pt x="1002030" y="0"/>
                </a:lnTo>
                <a:lnTo>
                  <a:pt x="1001163" y="15"/>
                </a:lnTo>
                <a:lnTo>
                  <a:pt x="990744" y="3488"/>
                </a:lnTo>
                <a:lnTo>
                  <a:pt x="984205" y="13512"/>
                </a:lnTo>
                <a:lnTo>
                  <a:pt x="983355" y="30781"/>
                </a:lnTo>
                <a:lnTo>
                  <a:pt x="992841" y="38478"/>
                </a:lnTo>
                <a:lnTo>
                  <a:pt x="1009535" y="40452"/>
                </a:lnTo>
                <a:lnTo>
                  <a:pt x="1018850" y="31931"/>
                </a:lnTo>
                <a:lnTo>
                  <a:pt x="1022175" y="16342"/>
                </a:lnTo>
                <a:close/>
              </a:path>
              <a:path w="2701290" h="697230">
                <a:moveTo>
                  <a:pt x="1105995" y="16342"/>
                </a:moveTo>
                <a:lnTo>
                  <a:pt x="1098940" y="4656"/>
                </a:lnTo>
                <a:lnTo>
                  <a:pt x="1085850" y="0"/>
                </a:lnTo>
                <a:lnTo>
                  <a:pt x="1084956" y="18"/>
                </a:lnTo>
                <a:lnTo>
                  <a:pt x="1074867" y="3519"/>
                </a:lnTo>
                <a:lnTo>
                  <a:pt x="1068225" y="13544"/>
                </a:lnTo>
                <a:lnTo>
                  <a:pt x="1067326" y="30781"/>
                </a:lnTo>
                <a:lnTo>
                  <a:pt x="1076999" y="38478"/>
                </a:lnTo>
                <a:lnTo>
                  <a:pt x="1093355" y="40452"/>
                </a:lnTo>
                <a:lnTo>
                  <a:pt x="1102670" y="31931"/>
                </a:lnTo>
                <a:lnTo>
                  <a:pt x="1105995" y="16342"/>
                </a:lnTo>
                <a:close/>
              </a:path>
              <a:path w="2701290" h="697230">
                <a:moveTo>
                  <a:pt x="1189815" y="16342"/>
                </a:moveTo>
                <a:lnTo>
                  <a:pt x="1182760" y="4656"/>
                </a:lnTo>
                <a:lnTo>
                  <a:pt x="1169670" y="0"/>
                </a:lnTo>
                <a:lnTo>
                  <a:pt x="1168776" y="18"/>
                </a:lnTo>
                <a:lnTo>
                  <a:pt x="1158687" y="3519"/>
                </a:lnTo>
                <a:lnTo>
                  <a:pt x="1152045" y="13544"/>
                </a:lnTo>
                <a:lnTo>
                  <a:pt x="1151146" y="30781"/>
                </a:lnTo>
                <a:lnTo>
                  <a:pt x="1160819" y="38478"/>
                </a:lnTo>
                <a:lnTo>
                  <a:pt x="1177175" y="40452"/>
                </a:lnTo>
                <a:lnTo>
                  <a:pt x="1186490" y="31931"/>
                </a:lnTo>
                <a:lnTo>
                  <a:pt x="1189815" y="16342"/>
                </a:lnTo>
                <a:close/>
              </a:path>
              <a:path w="2701290" h="697230">
                <a:moveTo>
                  <a:pt x="1273635" y="16342"/>
                </a:moveTo>
                <a:lnTo>
                  <a:pt x="1266580" y="4656"/>
                </a:lnTo>
                <a:lnTo>
                  <a:pt x="1253490" y="0"/>
                </a:lnTo>
                <a:lnTo>
                  <a:pt x="1252596" y="18"/>
                </a:lnTo>
                <a:lnTo>
                  <a:pt x="1242507" y="3519"/>
                </a:lnTo>
                <a:lnTo>
                  <a:pt x="1235865" y="13544"/>
                </a:lnTo>
                <a:lnTo>
                  <a:pt x="1234966" y="30781"/>
                </a:lnTo>
                <a:lnTo>
                  <a:pt x="1244639" y="38478"/>
                </a:lnTo>
                <a:lnTo>
                  <a:pt x="1260995" y="40452"/>
                </a:lnTo>
                <a:lnTo>
                  <a:pt x="1270310" y="31931"/>
                </a:lnTo>
                <a:lnTo>
                  <a:pt x="1273635" y="16342"/>
                </a:lnTo>
                <a:close/>
              </a:path>
              <a:path w="2701290" h="697230">
                <a:moveTo>
                  <a:pt x="1358062" y="15829"/>
                </a:moveTo>
                <a:lnTo>
                  <a:pt x="1350503" y="4496"/>
                </a:lnTo>
                <a:lnTo>
                  <a:pt x="1337310" y="0"/>
                </a:lnTo>
                <a:lnTo>
                  <a:pt x="1335996" y="40"/>
                </a:lnTo>
                <a:lnTo>
                  <a:pt x="1326120" y="3709"/>
                </a:lnTo>
                <a:lnTo>
                  <a:pt x="1319726" y="13844"/>
                </a:lnTo>
                <a:lnTo>
                  <a:pt x="1319083" y="31187"/>
                </a:lnTo>
                <a:lnTo>
                  <a:pt x="1328961" y="38500"/>
                </a:lnTo>
                <a:lnTo>
                  <a:pt x="1345591" y="40156"/>
                </a:lnTo>
                <a:lnTo>
                  <a:pt x="1354806" y="31451"/>
                </a:lnTo>
                <a:lnTo>
                  <a:pt x="1358062" y="15829"/>
                </a:lnTo>
                <a:close/>
              </a:path>
              <a:path w="2701290" h="697230">
                <a:moveTo>
                  <a:pt x="1441882" y="15829"/>
                </a:moveTo>
                <a:lnTo>
                  <a:pt x="1434323" y="4496"/>
                </a:lnTo>
                <a:lnTo>
                  <a:pt x="1421130" y="0"/>
                </a:lnTo>
                <a:lnTo>
                  <a:pt x="1420615" y="6"/>
                </a:lnTo>
                <a:lnTo>
                  <a:pt x="1410552" y="3373"/>
                </a:lnTo>
                <a:lnTo>
                  <a:pt x="1404096" y="13420"/>
                </a:lnTo>
                <a:lnTo>
                  <a:pt x="1403281" y="30877"/>
                </a:lnTo>
                <a:lnTo>
                  <a:pt x="1412775" y="38421"/>
                </a:lnTo>
                <a:lnTo>
                  <a:pt x="1429411" y="40156"/>
                </a:lnTo>
                <a:lnTo>
                  <a:pt x="1438626" y="31451"/>
                </a:lnTo>
                <a:lnTo>
                  <a:pt x="1441882" y="15829"/>
                </a:lnTo>
                <a:close/>
              </a:path>
              <a:path w="2701290" h="697230">
                <a:moveTo>
                  <a:pt x="1525702" y="15829"/>
                </a:moveTo>
                <a:lnTo>
                  <a:pt x="1518143" y="4496"/>
                </a:lnTo>
                <a:lnTo>
                  <a:pt x="1504950" y="0"/>
                </a:lnTo>
                <a:lnTo>
                  <a:pt x="1504435" y="6"/>
                </a:lnTo>
                <a:lnTo>
                  <a:pt x="1494372" y="3373"/>
                </a:lnTo>
                <a:lnTo>
                  <a:pt x="1487916" y="13420"/>
                </a:lnTo>
                <a:lnTo>
                  <a:pt x="1487101" y="30877"/>
                </a:lnTo>
                <a:lnTo>
                  <a:pt x="1496595" y="38421"/>
                </a:lnTo>
                <a:lnTo>
                  <a:pt x="1513231" y="40156"/>
                </a:lnTo>
                <a:lnTo>
                  <a:pt x="1522446" y="31451"/>
                </a:lnTo>
                <a:lnTo>
                  <a:pt x="1525702" y="15829"/>
                </a:lnTo>
                <a:close/>
              </a:path>
              <a:path w="2701290" h="697230">
                <a:moveTo>
                  <a:pt x="1609522" y="15829"/>
                </a:moveTo>
                <a:lnTo>
                  <a:pt x="1601963" y="4496"/>
                </a:lnTo>
                <a:lnTo>
                  <a:pt x="1588770" y="0"/>
                </a:lnTo>
                <a:lnTo>
                  <a:pt x="1588255" y="6"/>
                </a:lnTo>
                <a:lnTo>
                  <a:pt x="1578192" y="3373"/>
                </a:lnTo>
                <a:lnTo>
                  <a:pt x="1571736" y="13420"/>
                </a:lnTo>
                <a:lnTo>
                  <a:pt x="1570921" y="30877"/>
                </a:lnTo>
                <a:lnTo>
                  <a:pt x="1580415" y="38421"/>
                </a:lnTo>
                <a:lnTo>
                  <a:pt x="1597051" y="40156"/>
                </a:lnTo>
                <a:lnTo>
                  <a:pt x="1606266" y="31451"/>
                </a:lnTo>
                <a:lnTo>
                  <a:pt x="1609522" y="15829"/>
                </a:lnTo>
                <a:close/>
              </a:path>
              <a:path w="2701290" h="697230">
                <a:moveTo>
                  <a:pt x="1693382" y="15829"/>
                </a:moveTo>
                <a:lnTo>
                  <a:pt x="1686103" y="4496"/>
                </a:lnTo>
                <a:lnTo>
                  <a:pt x="1672589" y="0"/>
                </a:lnTo>
                <a:lnTo>
                  <a:pt x="1671945" y="9"/>
                </a:lnTo>
                <a:lnTo>
                  <a:pt x="1661949" y="3430"/>
                </a:lnTo>
                <a:lnTo>
                  <a:pt x="1655567" y="13510"/>
                </a:lnTo>
                <a:lnTo>
                  <a:pt x="1654828" y="31001"/>
                </a:lnTo>
                <a:lnTo>
                  <a:pt x="1664405" y="38455"/>
                </a:lnTo>
                <a:lnTo>
                  <a:pt x="1681177" y="40164"/>
                </a:lnTo>
                <a:lnTo>
                  <a:pt x="1690290" y="31460"/>
                </a:lnTo>
                <a:lnTo>
                  <a:pt x="1693382" y="15829"/>
                </a:lnTo>
                <a:close/>
              </a:path>
              <a:path w="2701290" h="697230">
                <a:moveTo>
                  <a:pt x="1777202" y="15829"/>
                </a:moveTo>
                <a:lnTo>
                  <a:pt x="1769923" y="4496"/>
                </a:lnTo>
                <a:lnTo>
                  <a:pt x="1756410" y="0"/>
                </a:lnTo>
                <a:lnTo>
                  <a:pt x="1755765" y="9"/>
                </a:lnTo>
                <a:lnTo>
                  <a:pt x="1745769" y="3430"/>
                </a:lnTo>
                <a:lnTo>
                  <a:pt x="1739387" y="13510"/>
                </a:lnTo>
                <a:lnTo>
                  <a:pt x="1738648" y="31001"/>
                </a:lnTo>
                <a:lnTo>
                  <a:pt x="1748225" y="38455"/>
                </a:lnTo>
                <a:lnTo>
                  <a:pt x="1764997" y="40164"/>
                </a:lnTo>
                <a:lnTo>
                  <a:pt x="1774110" y="31460"/>
                </a:lnTo>
                <a:lnTo>
                  <a:pt x="1777202" y="15829"/>
                </a:lnTo>
                <a:close/>
              </a:path>
              <a:path w="2701290" h="697230">
                <a:moveTo>
                  <a:pt x="1861137" y="16342"/>
                </a:moveTo>
                <a:lnTo>
                  <a:pt x="1854082" y="4656"/>
                </a:lnTo>
                <a:lnTo>
                  <a:pt x="1840992" y="0"/>
                </a:lnTo>
                <a:lnTo>
                  <a:pt x="1840230" y="0"/>
                </a:lnTo>
                <a:lnTo>
                  <a:pt x="1832658" y="1486"/>
                </a:lnTo>
                <a:lnTo>
                  <a:pt x="1823416" y="10022"/>
                </a:lnTo>
                <a:lnTo>
                  <a:pt x="1820197" y="25600"/>
                </a:lnTo>
                <a:lnTo>
                  <a:pt x="1827336" y="37353"/>
                </a:lnTo>
                <a:lnTo>
                  <a:pt x="1840230" y="41910"/>
                </a:lnTo>
                <a:lnTo>
                  <a:pt x="1848497" y="40452"/>
                </a:lnTo>
                <a:lnTo>
                  <a:pt x="1857812" y="31931"/>
                </a:lnTo>
                <a:lnTo>
                  <a:pt x="1861137" y="16342"/>
                </a:lnTo>
                <a:close/>
              </a:path>
              <a:path w="2701290" h="697230">
                <a:moveTo>
                  <a:pt x="1944957" y="16342"/>
                </a:moveTo>
                <a:lnTo>
                  <a:pt x="1937902" y="4656"/>
                </a:lnTo>
                <a:lnTo>
                  <a:pt x="1924812" y="0"/>
                </a:lnTo>
                <a:lnTo>
                  <a:pt x="1923945" y="15"/>
                </a:lnTo>
                <a:lnTo>
                  <a:pt x="1913526" y="3488"/>
                </a:lnTo>
                <a:lnTo>
                  <a:pt x="1906987" y="13512"/>
                </a:lnTo>
                <a:lnTo>
                  <a:pt x="1906137" y="30781"/>
                </a:lnTo>
                <a:lnTo>
                  <a:pt x="1915623" y="38478"/>
                </a:lnTo>
                <a:lnTo>
                  <a:pt x="1932317" y="40452"/>
                </a:lnTo>
                <a:lnTo>
                  <a:pt x="1941632" y="31931"/>
                </a:lnTo>
                <a:lnTo>
                  <a:pt x="1944957" y="16342"/>
                </a:lnTo>
                <a:close/>
              </a:path>
              <a:path w="2701290" h="697230">
                <a:moveTo>
                  <a:pt x="2028777" y="16342"/>
                </a:moveTo>
                <a:lnTo>
                  <a:pt x="2021722" y="4656"/>
                </a:lnTo>
                <a:lnTo>
                  <a:pt x="2008632" y="0"/>
                </a:lnTo>
                <a:lnTo>
                  <a:pt x="2007765" y="15"/>
                </a:lnTo>
                <a:lnTo>
                  <a:pt x="1997346" y="3488"/>
                </a:lnTo>
                <a:lnTo>
                  <a:pt x="1990807" y="13512"/>
                </a:lnTo>
                <a:lnTo>
                  <a:pt x="1989957" y="30781"/>
                </a:lnTo>
                <a:lnTo>
                  <a:pt x="1999443" y="38478"/>
                </a:lnTo>
                <a:lnTo>
                  <a:pt x="2016137" y="40452"/>
                </a:lnTo>
                <a:lnTo>
                  <a:pt x="2025452" y="31931"/>
                </a:lnTo>
                <a:lnTo>
                  <a:pt x="2028777" y="16342"/>
                </a:lnTo>
                <a:close/>
              </a:path>
              <a:path w="2701290" h="697230">
                <a:moveTo>
                  <a:pt x="2112597" y="16342"/>
                </a:moveTo>
                <a:lnTo>
                  <a:pt x="2105542" y="4656"/>
                </a:lnTo>
                <a:lnTo>
                  <a:pt x="2092452" y="0"/>
                </a:lnTo>
                <a:lnTo>
                  <a:pt x="2091558" y="18"/>
                </a:lnTo>
                <a:lnTo>
                  <a:pt x="2081469" y="3519"/>
                </a:lnTo>
                <a:lnTo>
                  <a:pt x="2074827" y="13544"/>
                </a:lnTo>
                <a:lnTo>
                  <a:pt x="2073928" y="30781"/>
                </a:lnTo>
                <a:lnTo>
                  <a:pt x="2083601" y="38478"/>
                </a:lnTo>
                <a:lnTo>
                  <a:pt x="2099957" y="40452"/>
                </a:lnTo>
                <a:lnTo>
                  <a:pt x="2109272" y="31931"/>
                </a:lnTo>
                <a:lnTo>
                  <a:pt x="2112597" y="16342"/>
                </a:lnTo>
                <a:close/>
              </a:path>
              <a:path w="2701290" h="697230">
                <a:moveTo>
                  <a:pt x="2196417" y="16342"/>
                </a:moveTo>
                <a:lnTo>
                  <a:pt x="2189362" y="4656"/>
                </a:lnTo>
                <a:lnTo>
                  <a:pt x="2176272" y="0"/>
                </a:lnTo>
                <a:lnTo>
                  <a:pt x="2175378" y="18"/>
                </a:lnTo>
                <a:lnTo>
                  <a:pt x="2165289" y="3519"/>
                </a:lnTo>
                <a:lnTo>
                  <a:pt x="2158647" y="13544"/>
                </a:lnTo>
                <a:lnTo>
                  <a:pt x="2157748" y="30781"/>
                </a:lnTo>
                <a:lnTo>
                  <a:pt x="2167421" y="38478"/>
                </a:lnTo>
                <a:lnTo>
                  <a:pt x="2183777" y="40452"/>
                </a:lnTo>
                <a:lnTo>
                  <a:pt x="2193092" y="31931"/>
                </a:lnTo>
                <a:lnTo>
                  <a:pt x="2196417" y="16342"/>
                </a:lnTo>
                <a:close/>
              </a:path>
              <a:path w="2701290" h="697230">
                <a:moveTo>
                  <a:pt x="2280237" y="16342"/>
                </a:moveTo>
                <a:lnTo>
                  <a:pt x="2273182" y="4656"/>
                </a:lnTo>
                <a:lnTo>
                  <a:pt x="2260092" y="0"/>
                </a:lnTo>
                <a:lnTo>
                  <a:pt x="2259198" y="18"/>
                </a:lnTo>
                <a:lnTo>
                  <a:pt x="2249109" y="3519"/>
                </a:lnTo>
                <a:lnTo>
                  <a:pt x="2242467" y="13544"/>
                </a:lnTo>
                <a:lnTo>
                  <a:pt x="2241568" y="30781"/>
                </a:lnTo>
                <a:lnTo>
                  <a:pt x="2251241" y="38478"/>
                </a:lnTo>
                <a:lnTo>
                  <a:pt x="2267597" y="40452"/>
                </a:lnTo>
                <a:lnTo>
                  <a:pt x="2276912" y="31931"/>
                </a:lnTo>
                <a:lnTo>
                  <a:pt x="2280237" y="16342"/>
                </a:lnTo>
                <a:close/>
              </a:path>
              <a:path w="2701290" h="697230">
                <a:moveTo>
                  <a:pt x="2364664" y="15829"/>
                </a:moveTo>
                <a:lnTo>
                  <a:pt x="2357105" y="4496"/>
                </a:lnTo>
                <a:lnTo>
                  <a:pt x="2343912" y="0"/>
                </a:lnTo>
                <a:lnTo>
                  <a:pt x="2342598" y="40"/>
                </a:lnTo>
                <a:lnTo>
                  <a:pt x="2332722" y="3709"/>
                </a:lnTo>
                <a:lnTo>
                  <a:pt x="2326328" y="13844"/>
                </a:lnTo>
                <a:lnTo>
                  <a:pt x="2325685" y="31187"/>
                </a:lnTo>
                <a:lnTo>
                  <a:pt x="2335563" y="38500"/>
                </a:lnTo>
                <a:lnTo>
                  <a:pt x="2352193" y="40156"/>
                </a:lnTo>
                <a:lnTo>
                  <a:pt x="2361408" y="31451"/>
                </a:lnTo>
                <a:lnTo>
                  <a:pt x="2364664" y="15829"/>
                </a:lnTo>
                <a:close/>
              </a:path>
              <a:path w="2701290" h="697230">
                <a:moveTo>
                  <a:pt x="2448484" y="15829"/>
                </a:moveTo>
                <a:lnTo>
                  <a:pt x="2440925" y="4496"/>
                </a:lnTo>
                <a:lnTo>
                  <a:pt x="2427732" y="0"/>
                </a:lnTo>
                <a:lnTo>
                  <a:pt x="2427217" y="6"/>
                </a:lnTo>
                <a:lnTo>
                  <a:pt x="2417154" y="3373"/>
                </a:lnTo>
                <a:lnTo>
                  <a:pt x="2410698" y="13420"/>
                </a:lnTo>
                <a:lnTo>
                  <a:pt x="2409883" y="30877"/>
                </a:lnTo>
                <a:lnTo>
                  <a:pt x="2419377" y="38421"/>
                </a:lnTo>
                <a:lnTo>
                  <a:pt x="2436013" y="40156"/>
                </a:lnTo>
                <a:lnTo>
                  <a:pt x="2445228" y="31451"/>
                </a:lnTo>
                <a:lnTo>
                  <a:pt x="2448484" y="15829"/>
                </a:lnTo>
                <a:close/>
              </a:path>
              <a:path w="2701290" h="697230">
                <a:moveTo>
                  <a:pt x="2532304" y="15829"/>
                </a:moveTo>
                <a:lnTo>
                  <a:pt x="2524745" y="4496"/>
                </a:lnTo>
                <a:lnTo>
                  <a:pt x="2511552" y="0"/>
                </a:lnTo>
                <a:lnTo>
                  <a:pt x="2511037" y="6"/>
                </a:lnTo>
                <a:lnTo>
                  <a:pt x="2500974" y="3373"/>
                </a:lnTo>
                <a:lnTo>
                  <a:pt x="2494518" y="13420"/>
                </a:lnTo>
                <a:lnTo>
                  <a:pt x="2493703" y="30877"/>
                </a:lnTo>
                <a:lnTo>
                  <a:pt x="2503197" y="38421"/>
                </a:lnTo>
                <a:lnTo>
                  <a:pt x="2519833" y="40156"/>
                </a:lnTo>
                <a:lnTo>
                  <a:pt x="2529048" y="31451"/>
                </a:lnTo>
                <a:lnTo>
                  <a:pt x="2532304" y="15829"/>
                </a:lnTo>
                <a:close/>
              </a:path>
              <a:path w="2701290" h="697230">
                <a:moveTo>
                  <a:pt x="2616124" y="15829"/>
                </a:moveTo>
                <a:lnTo>
                  <a:pt x="2608565" y="4496"/>
                </a:lnTo>
                <a:lnTo>
                  <a:pt x="2595372" y="0"/>
                </a:lnTo>
                <a:lnTo>
                  <a:pt x="2594857" y="6"/>
                </a:lnTo>
                <a:lnTo>
                  <a:pt x="2584794" y="3373"/>
                </a:lnTo>
                <a:lnTo>
                  <a:pt x="2578338" y="13420"/>
                </a:lnTo>
                <a:lnTo>
                  <a:pt x="2577523" y="30877"/>
                </a:lnTo>
                <a:lnTo>
                  <a:pt x="2587017" y="38421"/>
                </a:lnTo>
                <a:lnTo>
                  <a:pt x="2603653" y="40156"/>
                </a:lnTo>
                <a:lnTo>
                  <a:pt x="2612868" y="31451"/>
                </a:lnTo>
                <a:lnTo>
                  <a:pt x="2616124" y="15829"/>
                </a:lnTo>
                <a:close/>
              </a:path>
              <a:path w="2701290" h="697230">
                <a:moveTo>
                  <a:pt x="2699984" y="15829"/>
                </a:moveTo>
                <a:lnTo>
                  <a:pt x="2692705" y="4496"/>
                </a:lnTo>
                <a:lnTo>
                  <a:pt x="2679192" y="0"/>
                </a:lnTo>
                <a:lnTo>
                  <a:pt x="2678547" y="9"/>
                </a:lnTo>
                <a:lnTo>
                  <a:pt x="2668551" y="3430"/>
                </a:lnTo>
                <a:lnTo>
                  <a:pt x="2662169" y="13510"/>
                </a:lnTo>
                <a:lnTo>
                  <a:pt x="2661430" y="31001"/>
                </a:lnTo>
                <a:lnTo>
                  <a:pt x="2671007" y="38455"/>
                </a:lnTo>
                <a:lnTo>
                  <a:pt x="2687779" y="40164"/>
                </a:lnTo>
                <a:lnTo>
                  <a:pt x="2696892" y="31460"/>
                </a:lnTo>
                <a:lnTo>
                  <a:pt x="2699984" y="15829"/>
                </a:lnTo>
                <a:close/>
              </a:path>
              <a:path w="2701290" h="697230">
                <a:moveTo>
                  <a:pt x="2701290" y="103632"/>
                </a:moveTo>
                <a:lnTo>
                  <a:pt x="2701287" y="103318"/>
                </a:lnTo>
                <a:lnTo>
                  <a:pt x="2698006" y="93158"/>
                </a:lnTo>
                <a:lnTo>
                  <a:pt x="2688042" y="86628"/>
                </a:lnTo>
                <a:lnTo>
                  <a:pt x="2670717" y="85806"/>
                </a:lnTo>
                <a:lnTo>
                  <a:pt x="2663066" y="95302"/>
                </a:lnTo>
                <a:lnTo>
                  <a:pt x="2661244" y="111913"/>
                </a:lnTo>
                <a:lnTo>
                  <a:pt x="2670173" y="121128"/>
                </a:lnTo>
                <a:lnTo>
                  <a:pt x="2685460" y="124384"/>
                </a:lnTo>
                <a:lnTo>
                  <a:pt x="2696793" y="116825"/>
                </a:lnTo>
                <a:lnTo>
                  <a:pt x="2701290" y="103632"/>
                </a:lnTo>
                <a:close/>
              </a:path>
              <a:path w="2701290" h="697230">
                <a:moveTo>
                  <a:pt x="2701290" y="187452"/>
                </a:moveTo>
                <a:lnTo>
                  <a:pt x="2701287" y="187138"/>
                </a:lnTo>
                <a:lnTo>
                  <a:pt x="2698006" y="176978"/>
                </a:lnTo>
                <a:lnTo>
                  <a:pt x="2688042" y="170448"/>
                </a:lnTo>
                <a:lnTo>
                  <a:pt x="2670717" y="169626"/>
                </a:lnTo>
                <a:lnTo>
                  <a:pt x="2663066" y="179122"/>
                </a:lnTo>
                <a:lnTo>
                  <a:pt x="2661244" y="195733"/>
                </a:lnTo>
                <a:lnTo>
                  <a:pt x="2670173" y="204948"/>
                </a:lnTo>
                <a:lnTo>
                  <a:pt x="2685460" y="208204"/>
                </a:lnTo>
                <a:lnTo>
                  <a:pt x="2696793" y="200645"/>
                </a:lnTo>
                <a:lnTo>
                  <a:pt x="2701290" y="187452"/>
                </a:lnTo>
                <a:close/>
              </a:path>
              <a:path w="2701290" h="697230">
                <a:moveTo>
                  <a:pt x="2701290" y="271272"/>
                </a:moveTo>
                <a:lnTo>
                  <a:pt x="2701287" y="270958"/>
                </a:lnTo>
                <a:lnTo>
                  <a:pt x="2698006" y="260798"/>
                </a:lnTo>
                <a:lnTo>
                  <a:pt x="2688042" y="254268"/>
                </a:lnTo>
                <a:lnTo>
                  <a:pt x="2670717" y="253446"/>
                </a:lnTo>
                <a:lnTo>
                  <a:pt x="2663066" y="262942"/>
                </a:lnTo>
                <a:lnTo>
                  <a:pt x="2661244" y="279553"/>
                </a:lnTo>
                <a:lnTo>
                  <a:pt x="2670173" y="288768"/>
                </a:lnTo>
                <a:lnTo>
                  <a:pt x="2685460" y="292024"/>
                </a:lnTo>
                <a:lnTo>
                  <a:pt x="2696793" y="284465"/>
                </a:lnTo>
                <a:lnTo>
                  <a:pt x="2701290" y="271272"/>
                </a:lnTo>
                <a:close/>
              </a:path>
              <a:path w="2701290" h="697230">
                <a:moveTo>
                  <a:pt x="2701290" y="355092"/>
                </a:moveTo>
                <a:lnTo>
                  <a:pt x="2701285" y="354646"/>
                </a:lnTo>
                <a:lnTo>
                  <a:pt x="2697950" y="344554"/>
                </a:lnTo>
                <a:lnTo>
                  <a:pt x="2687952" y="338099"/>
                </a:lnTo>
                <a:lnTo>
                  <a:pt x="2670594" y="337352"/>
                </a:lnTo>
                <a:lnTo>
                  <a:pt x="2663032" y="346931"/>
                </a:lnTo>
                <a:lnTo>
                  <a:pt x="2661235" y="363679"/>
                </a:lnTo>
                <a:lnTo>
                  <a:pt x="2670164" y="372792"/>
                </a:lnTo>
                <a:lnTo>
                  <a:pt x="2685460" y="375884"/>
                </a:lnTo>
                <a:lnTo>
                  <a:pt x="2696793" y="368605"/>
                </a:lnTo>
                <a:lnTo>
                  <a:pt x="2701290" y="355092"/>
                </a:lnTo>
                <a:close/>
              </a:path>
              <a:path w="2701290" h="697230">
                <a:moveTo>
                  <a:pt x="2701290" y="438912"/>
                </a:moveTo>
                <a:lnTo>
                  <a:pt x="2701285" y="438466"/>
                </a:lnTo>
                <a:lnTo>
                  <a:pt x="2697950" y="428374"/>
                </a:lnTo>
                <a:lnTo>
                  <a:pt x="2687952" y="421919"/>
                </a:lnTo>
                <a:lnTo>
                  <a:pt x="2670594" y="421172"/>
                </a:lnTo>
                <a:lnTo>
                  <a:pt x="2663032" y="430751"/>
                </a:lnTo>
                <a:lnTo>
                  <a:pt x="2661235" y="447499"/>
                </a:lnTo>
                <a:lnTo>
                  <a:pt x="2670164" y="456612"/>
                </a:lnTo>
                <a:lnTo>
                  <a:pt x="2685460" y="459704"/>
                </a:lnTo>
                <a:lnTo>
                  <a:pt x="2696793" y="452425"/>
                </a:lnTo>
                <a:lnTo>
                  <a:pt x="2701290" y="438912"/>
                </a:lnTo>
                <a:close/>
              </a:path>
              <a:path w="2701290" h="697230">
                <a:moveTo>
                  <a:pt x="2701290" y="523494"/>
                </a:moveTo>
                <a:lnTo>
                  <a:pt x="2701290" y="522732"/>
                </a:lnTo>
                <a:lnTo>
                  <a:pt x="2699860" y="515288"/>
                </a:lnTo>
                <a:lnTo>
                  <a:pt x="2691391" y="505955"/>
                </a:lnTo>
                <a:lnTo>
                  <a:pt x="2675929" y="502699"/>
                </a:lnTo>
                <a:lnTo>
                  <a:pt x="2664176" y="509838"/>
                </a:lnTo>
                <a:lnTo>
                  <a:pt x="2659380" y="522732"/>
                </a:lnTo>
                <a:lnTo>
                  <a:pt x="2660932" y="530999"/>
                </a:lnTo>
                <a:lnTo>
                  <a:pt x="2669691" y="540314"/>
                </a:lnTo>
                <a:lnTo>
                  <a:pt x="2684947" y="543639"/>
                </a:lnTo>
                <a:lnTo>
                  <a:pt x="2696633" y="536584"/>
                </a:lnTo>
                <a:lnTo>
                  <a:pt x="2701290" y="523494"/>
                </a:lnTo>
                <a:close/>
              </a:path>
              <a:path w="2701290" h="697230">
                <a:moveTo>
                  <a:pt x="2701290" y="607314"/>
                </a:moveTo>
                <a:lnTo>
                  <a:pt x="2701281" y="606657"/>
                </a:lnTo>
                <a:lnTo>
                  <a:pt x="2697892" y="596134"/>
                </a:lnTo>
                <a:lnTo>
                  <a:pt x="2687951" y="589519"/>
                </a:lnTo>
                <a:lnTo>
                  <a:pt x="2670817" y="588658"/>
                </a:lnTo>
                <a:lnTo>
                  <a:pt x="2663007" y="598145"/>
                </a:lnTo>
                <a:lnTo>
                  <a:pt x="2660932" y="614819"/>
                </a:lnTo>
                <a:lnTo>
                  <a:pt x="2669691" y="624134"/>
                </a:lnTo>
                <a:lnTo>
                  <a:pt x="2684947" y="627459"/>
                </a:lnTo>
                <a:lnTo>
                  <a:pt x="2696633" y="620404"/>
                </a:lnTo>
                <a:lnTo>
                  <a:pt x="2701290" y="607314"/>
                </a:lnTo>
                <a:close/>
              </a:path>
              <a:path w="2701290" h="697230">
                <a:moveTo>
                  <a:pt x="2684182" y="666479"/>
                </a:moveTo>
                <a:lnTo>
                  <a:pt x="2674535" y="658787"/>
                </a:lnTo>
                <a:lnTo>
                  <a:pt x="2658032" y="656749"/>
                </a:lnTo>
                <a:lnTo>
                  <a:pt x="2648699" y="665218"/>
                </a:lnTo>
                <a:lnTo>
                  <a:pt x="2645443" y="680680"/>
                </a:lnTo>
                <a:lnTo>
                  <a:pt x="2652582" y="692433"/>
                </a:lnTo>
                <a:lnTo>
                  <a:pt x="2665476" y="697230"/>
                </a:lnTo>
                <a:lnTo>
                  <a:pt x="2666253" y="697214"/>
                </a:lnTo>
                <a:lnTo>
                  <a:pt x="2676404" y="693577"/>
                </a:lnTo>
                <a:lnTo>
                  <a:pt x="2683142" y="683403"/>
                </a:lnTo>
                <a:lnTo>
                  <a:pt x="2684182" y="666479"/>
                </a:lnTo>
                <a:close/>
              </a:path>
              <a:path w="2701290" h="697230">
                <a:moveTo>
                  <a:pt x="2600362" y="666479"/>
                </a:moveTo>
                <a:lnTo>
                  <a:pt x="2590715" y="658787"/>
                </a:lnTo>
                <a:lnTo>
                  <a:pt x="2574212" y="656749"/>
                </a:lnTo>
                <a:lnTo>
                  <a:pt x="2564879" y="665218"/>
                </a:lnTo>
                <a:lnTo>
                  <a:pt x="2561623" y="680680"/>
                </a:lnTo>
                <a:lnTo>
                  <a:pt x="2568762" y="692433"/>
                </a:lnTo>
                <a:lnTo>
                  <a:pt x="2581656" y="697230"/>
                </a:lnTo>
                <a:lnTo>
                  <a:pt x="2582433" y="697214"/>
                </a:lnTo>
                <a:lnTo>
                  <a:pt x="2592584" y="693577"/>
                </a:lnTo>
                <a:lnTo>
                  <a:pt x="2599322" y="683403"/>
                </a:lnTo>
                <a:lnTo>
                  <a:pt x="2600362" y="666479"/>
                </a:lnTo>
                <a:close/>
              </a:path>
              <a:path w="2701290" h="697230">
                <a:moveTo>
                  <a:pt x="2516542" y="666479"/>
                </a:moveTo>
                <a:lnTo>
                  <a:pt x="2506895" y="658787"/>
                </a:lnTo>
                <a:lnTo>
                  <a:pt x="2490392" y="656749"/>
                </a:lnTo>
                <a:lnTo>
                  <a:pt x="2481059" y="665218"/>
                </a:lnTo>
                <a:lnTo>
                  <a:pt x="2477803" y="680680"/>
                </a:lnTo>
                <a:lnTo>
                  <a:pt x="2484942" y="692433"/>
                </a:lnTo>
                <a:lnTo>
                  <a:pt x="2497836" y="697230"/>
                </a:lnTo>
                <a:lnTo>
                  <a:pt x="2498613" y="697214"/>
                </a:lnTo>
                <a:lnTo>
                  <a:pt x="2508764" y="693577"/>
                </a:lnTo>
                <a:lnTo>
                  <a:pt x="2515502" y="683403"/>
                </a:lnTo>
                <a:lnTo>
                  <a:pt x="2516542" y="666479"/>
                </a:lnTo>
                <a:close/>
              </a:path>
              <a:path w="2701290" h="697230">
                <a:moveTo>
                  <a:pt x="2432428" y="666071"/>
                </a:moveTo>
                <a:lnTo>
                  <a:pt x="2422572" y="658759"/>
                </a:lnTo>
                <a:lnTo>
                  <a:pt x="2405798" y="657042"/>
                </a:lnTo>
                <a:lnTo>
                  <a:pt x="2396569" y="665688"/>
                </a:lnTo>
                <a:lnTo>
                  <a:pt x="2393390" y="681171"/>
                </a:lnTo>
                <a:lnTo>
                  <a:pt x="2401018" y="692590"/>
                </a:lnTo>
                <a:lnTo>
                  <a:pt x="2414016" y="697230"/>
                </a:lnTo>
                <a:lnTo>
                  <a:pt x="2415215" y="697193"/>
                </a:lnTo>
                <a:lnTo>
                  <a:pt x="2425154" y="693381"/>
                </a:lnTo>
                <a:lnTo>
                  <a:pt x="2431644" y="683103"/>
                </a:lnTo>
                <a:lnTo>
                  <a:pt x="2432428" y="666071"/>
                </a:lnTo>
                <a:close/>
              </a:path>
              <a:path w="2701290" h="697230">
                <a:moveTo>
                  <a:pt x="2348222" y="666386"/>
                </a:moveTo>
                <a:lnTo>
                  <a:pt x="2338760" y="658841"/>
                </a:lnTo>
                <a:lnTo>
                  <a:pt x="2321978" y="657042"/>
                </a:lnTo>
                <a:lnTo>
                  <a:pt x="2312749" y="665688"/>
                </a:lnTo>
                <a:lnTo>
                  <a:pt x="2309570" y="681171"/>
                </a:lnTo>
                <a:lnTo>
                  <a:pt x="2317198" y="692590"/>
                </a:lnTo>
                <a:lnTo>
                  <a:pt x="2330196" y="697230"/>
                </a:lnTo>
                <a:lnTo>
                  <a:pt x="2330593" y="697225"/>
                </a:lnTo>
                <a:lnTo>
                  <a:pt x="2340720" y="693728"/>
                </a:lnTo>
                <a:lnTo>
                  <a:pt x="2347269" y="683528"/>
                </a:lnTo>
                <a:lnTo>
                  <a:pt x="2348222" y="666386"/>
                </a:lnTo>
                <a:close/>
              </a:path>
              <a:path w="2701290" h="697230">
                <a:moveTo>
                  <a:pt x="2264402" y="666386"/>
                </a:moveTo>
                <a:lnTo>
                  <a:pt x="2254940" y="658841"/>
                </a:lnTo>
                <a:lnTo>
                  <a:pt x="2238158" y="657042"/>
                </a:lnTo>
                <a:lnTo>
                  <a:pt x="2228929" y="665688"/>
                </a:lnTo>
                <a:lnTo>
                  <a:pt x="2225750" y="681171"/>
                </a:lnTo>
                <a:lnTo>
                  <a:pt x="2233378" y="692590"/>
                </a:lnTo>
                <a:lnTo>
                  <a:pt x="2246376" y="697230"/>
                </a:lnTo>
                <a:lnTo>
                  <a:pt x="2246773" y="697225"/>
                </a:lnTo>
                <a:lnTo>
                  <a:pt x="2256900" y="693728"/>
                </a:lnTo>
                <a:lnTo>
                  <a:pt x="2263449" y="683528"/>
                </a:lnTo>
                <a:lnTo>
                  <a:pt x="2264402" y="666386"/>
                </a:lnTo>
                <a:close/>
              </a:path>
              <a:path w="2701290" h="697230">
                <a:moveTo>
                  <a:pt x="2180582" y="666386"/>
                </a:moveTo>
                <a:lnTo>
                  <a:pt x="2171120" y="658841"/>
                </a:lnTo>
                <a:lnTo>
                  <a:pt x="2154338" y="657042"/>
                </a:lnTo>
                <a:lnTo>
                  <a:pt x="2145109" y="665688"/>
                </a:lnTo>
                <a:lnTo>
                  <a:pt x="2141930" y="681171"/>
                </a:lnTo>
                <a:lnTo>
                  <a:pt x="2149558" y="692590"/>
                </a:lnTo>
                <a:lnTo>
                  <a:pt x="2162556" y="697230"/>
                </a:lnTo>
                <a:lnTo>
                  <a:pt x="2162953" y="697225"/>
                </a:lnTo>
                <a:lnTo>
                  <a:pt x="2173080" y="693728"/>
                </a:lnTo>
                <a:lnTo>
                  <a:pt x="2179629" y="683528"/>
                </a:lnTo>
                <a:lnTo>
                  <a:pt x="2180582" y="666386"/>
                </a:lnTo>
                <a:close/>
              </a:path>
              <a:path w="2701290" h="697230">
                <a:moveTo>
                  <a:pt x="2096677" y="666263"/>
                </a:moveTo>
                <a:lnTo>
                  <a:pt x="2087132" y="658806"/>
                </a:lnTo>
                <a:lnTo>
                  <a:pt x="2070216" y="657032"/>
                </a:lnTo>
                <a:lnTo>
                  <a:pt x="2061083" y="665677"/>
                </a:lnTo>
                <a:lnTo>
                  <a:pt x="2058062" y="681171"/>
                </a:lnTo>
                <a:lnTo>
                  <a:pt x="2065415" y="692590"/>
                </a:lnTo>
                <a:lnTo>
                  <a:pt x="2078736" y="697230"/>
                </a:lnTo>
                <a:lnTo>
                  <a:pt x="2079263" y="697222"/>
                </a:lnTo>
                <a:lnTo>
                  <a:pt x="2089324" y="693670"/>
                </a:lnTo>
                <a:lnTo>
                  <a:pt x="2095799" y="683438"/>
                </a:lnTo>
                <a:lnTo>
                  <a:pt x="2096677" y="666263"/>
                </a:lnTo>
                <a:close/>
              </a:path>
              <a:path w="2701290" h="697230">
                <a:moveTo>
                  <a:pt x="2012857" y="666263"/>
                </a:moveTo>
                <a:lnTo>
                  <a:pt x="2003312" y="658806"/>
                </a:lnTo>
                <a:lnTo>
                  <a:pt x="1986396" y="657032"/>
                </a:lnTo>
                <a:lnTo>
                  <a:pt x="1977263" y="665677"/>
                </a:lnTo>
                <a:lnTo>
                  <a:pt x="1974242" y="681171"/>
                </a:lnTo>
                <a:lnTo>
                  <a:pt x="1981595" y="692590"/>
                </a:lnTo>
                <a:lnTo>
                  <a:pt x="1994916" y="697230"/>
                </a:lnTo>
                <a:lnTo>
                  <a:pt x="1995443" y="697222"/>
                </a:lnTo>
                <a:lnTo>
                  <a:pt x="2005504" y="693670"/>
                </a:lnTo>
                <a:lnTo>
                  <a:pt x="2011979" y="683438"/>
                </a:lnTo>
                <a:lnTo>
                  <a:pt x="2012857" y="666263"/>
                </a:lnTo>
                <a:close/>
              </a:path>
              <a:path w="2701290" h="697230">
                <a:moveTo>
                  <a:pt x="1931241" y="671662"/>
                </a:moveTo>
                <a:lnTo>
                  <a:pt x="1924186" y="659976"/>
                </a:lnTo>
                <a:lnTo>
                  <a:pt x="1911095" y="655320"/>
                </a:lnTo>
                <a:lnTo>
                  <a:pt x="1902890" y="656749"/>
                </a:lnTo>
                <a:lnTo>
                  <a:pt x="1893557" y="665218"/>
                </a:lnTo>
                <a:lnTo>
                  <a:pt x="1890301" y="680680"/>
                </a:lnTo>
                <a:lnTo>
                  <a:pt x="1897440" y="692433"/>
                </a:lnTo>
                <a:lnTo>
                  <a:pt x="1910333" y="697230"/>
                </a:lnTo>
                <a:lnTo>
                  <a:pt x="1911095" y="697230"/>
                </a:lnTo>
                <a:lnTo>
                  <a:pt x="1918601" y="695677"/>
                </a:lnTo>
                <a:lnTo>
                  <a:pt x="1927916" y="686918"/>
                </a:lnTo>
                <a:lnTo>
                  <a:pt x="1931241" y="671662"/>
                </a:lnTo>
                <a:close/>
              </a:path>
              <a:path w="2701290" h="697230">
                <a:moveTo>
                  <a:pt x="1845363" y="666479"/>
                </a:moveTo>
                <a:lnTo>
                  <a:pt x="1835911" y="658787"/>
                </a:lnTo>
                <a:lnTo>
                  <a:pt x="1819070" y="656749"/>
                </a:lnTo>
                <a:lnTo>
                  <a:pt x="1809737" y="665218"/>
                </a:lnTo>
                <a:lnTo>
                  <a:pt x="1806481" y="680680"/>
                </a:lnTo>
                <a:lnTo>
                  <a:pt x="1813620" y="692433"/>
                </a:lnTo>
                <a:lnTo>
                  <a:pt x="1826514" y="697230"/>
                </a:lnTo>
                <a:lnTo>
                  <a:pt x="1827260" y="697217"/>
                </a:lnTo>
                <a:lnTo>
                  <a:pt x="1837746" y="693608"/>
                </a:lnTo>
                <a:lnTo>
                  <a:pt x="1844378" y="683434"/>
                </a:lnTo>
                <a:lnTo>
                  <a:pt x="1845363" y="666479"/>
                </a:lnTo>
                <a:close/>
              </a:path>
              <a:path w="2701290" h="697230">
                <a:moveTo>
                  <a:pt x="1761543" y="666479"/>
                </a:moveTo>
                <a:lnTo>
                  <a:pt x="1752091" y="658787"/>
                </a:lnTo>
                <a:lnTo>
                  <a:pt x="1735250" y="656749"/>
                </a:lnTo>
                <a:lnTo>
                  <a:pt x="1725917" y="665218"/>
                </a:lnTo>
                <a:lnTo>
                  <a:pt x="1722661" y="680680"/>
                </a:lnTo>
                <a:lnTo>
                  <a:pt x="1729800" y="692433"/>
                </a:lnTo>
                <a:lnTo>
                  <a:pt x="1742694" y="697230"/>
                </a:lnTo>
                <a:lnTo>
                  <a:pt x="1743440" y="697217"/>
                </a:lnTo>
                <a:lnTo>
                  <a:pt x="1753926" y="693608"/>
                </a:lnTo>
                <a:lnTo>
                  <a:pt x="1760558" y="683434"/>
                </a:lnTo>
                <a:lnTo>
                  <a:pt x="1761543" y="666479"/>
                </a:lnTo>
                <a:close/>
              </a:path>
              <a:path w="2701290" h="697230">
                <a:moveTo>
                  <a:pt x="1677580" y="666479"/>
                </a:moveTo>
                <a:lnTo>
                  <a:pt x="1667933" y="658787"/>
                </a:lnTo>
                <a:lnTo>
                  <a:pt x="1651430" y="656749"/>
                </a:lnTo>
                <a:lnTo>
                  <a:pt x="1642097" y="665218"/>
                </a:lnTo>
                <a:lnTo>
                  <a:pt x="1638841" y="680680"/>
                </a:lnTo>
                <a:lnTo>
                  <a:pt x="1645980" y="692433"/>
                </a:lnTo>
                <a:lnTo>
                  <a:pt x="1658874" y="697230"/>
                </a:lnTo>
                <a:lnTo>
                  <a:pt x="1659651" y="697214"/>
                </a:lnTo>
                <a:lnTo>
                  <a:pt x="1669802" y="693577"/>
                </a:lnTo>
                <a:lnTo>
                  <a:pt x="1676540" y="683403"/>
                </a:lnTo>
                <a:lnTo>
                  <a:pt x="1677580" y="666479"/>
                </a:lnTo>
                <a:close/>
              </a:path>
              <a:path w="2701290" h="697230">
                <a:moveTo>
                  <a:pt x="1593760" y="666479"/>
                </a:moveTo>
                <a:lnTo>
                  <a:pt x="1584113" y="658787"/>
                </a:lnTo>
                <a:lnTo>
                  <a:pt x="1567610" y="656749"/>
                </a:lnTo>
                <a:lnTo>
                  <a:pt x="1558277" y="665218"/>
                </a:lnTo>
                <a:lnTo>
                  <a:pt x="1555021" y="680680"/>
                </a:lnTo>
                <a:lnTo>
                  <a:pt x="1562160" y="692433"/>
                </a:lnTo>
                <a:lnTo>
                  <a:pt x="1575054" y="697230"/>
                </a:lnTo>
                <a:lnTo>
                  <a:pt x="1575831" y="697214"/>
                </a:lnTo>
                <a:lnTo>
                  <a:pt x="1585982" y="693577"/>
                </a:lnTo>
                <a:lnTo>
                  <a:pt x="1592720" y="683403"/>
                </a:lnTo>
                <a:lnTo>
                  <a:pt x="1593760" y="666479"/>
                </a:lnTo>
                <a:close/>
              </a:path>
              <a:path w="2701290" h="697230">
                <a:moveTo>
                  <a:pt x="1509940" y="666479"/>
                </a:moveTo>
                <a:lnTo>
                  <a:pt x="1500293" y="658787"/>
                </a:lnTo>
                <a:lnTo>
                  <a:pt x="1483790" y="656749"/>
                </a:lnTo>
                <a:lnTo>
                  <a:pt x="1474457" y="665218"/>
                </a:lnTo>
                <a:lnTo>
                  <a:pt x="1471201" y="680680"/>
                </a:lnTo>
                <a:lnTo>
                  <a:pt x="1478340" y="692433"/>
                </a:lnTo>
                <a:lnTo>
                  <a:pt x="1491234" y="697230"/>
                </a:lnTo>
                <a:lnTo>
                  <a:pt x="1492011" y="697214"/>
                </a:lnTo>
                <a:lnTo>
                  <a:pt x="1502162" y="693577"/>
                </a:lnTo>
                <a:lnTo>
                  <a:pt x="1508900" y="683403"/>
                </a:lnTo>
                <a:lnTo>
                  <a:pt x="1509940" y="666479"/>
                </a:lnTo>
                <a:close/>
              </a:path>
              <a:path w="2701290" h="697230">
                <a:moveTo>
                  <a:pt x="1425826" y="666071"/>
                </a:moveTo>
                <a:lnTo>
                  <a:pt x="1415970" y="658759"/>
                </a:lnTo>
                <a:lnTo>
                  <a:pt x="1399196" y="657042"/>
                </a:lnTo>
                <a:lnTo>
                  <a:pt x="1389967" y="665688"/>
                </a:lnTo>
                <a:lnTo>
                  <a:pt x="1386788" y="681171"/>
                </a:lnTo>
                <a:lnTo>
                  <a:pt x="1394416" y="692590"/>
                </a:lnTo>
                <a:lnTo>
                  <a:pt x="1407414" y="697230"/>
                </a:lnTo>
                <a:lnTo>
                  <a:pt x="1408613" y="697193"/>
                </a:lnTo>
                <a:lnTo>
                  <a:pt x="1418552" y="693381"/>
                </a:lnTo>
                <a:lnTo>
                  <a:pt x="1425042" y="683103"/>
                </a:lnTo>
                <a:lnTo>
                  <a:pt x="1425826" y="666071"/>
                </a:lnTo>
                <a:close/>
              </a:path>
              <a:path w="2701290" h="697230">
                <a:moveTo>
                  <a:pt x="1341620" y="666386"/>
                </a:moveTo>
                <a:lnTo>
                  <a:pt x="1332158" y="658841"/>
                </a:lnTo>
                <a:lnTo>
                  <a:pt x="1315376" y="657042"/>
                </a:lnTo>
                <a:lnTo>
                  <a:pt x="1306147" y="665688"/>
                </a:lnTo>
                <a:lnTo>
                  <a:pt x="1302968" y="681171"/>
                </a:lnTo>
                <a:lnTo>
                  <a:pt x="1310596" y="692590"/>
                </a:lnTo>
                <a:lnTo>
                  <a:pt x="1323594" y="697230"/>
                </a:lnTo>
                <a:lnTo>
                  <a:pt x="1323991" y="697225"/>
                </a:lnTo>
                <a:lnTo>
                  <a:pt x="1334118" y="693728"/>
                </a:lnTo>
                <a:lnTo>
                  <a:pt x="1340667" y="683528"/>
                </a:lnTo>
                <a:lnTo>
                  <a:pt x="1341620" y="666386"/>
                </a:lnTo>
                <a:close/>
              </a:path>
              <a:path w="2701290" h="697230">
                <a:moveTo>
                  <a:pt x="1257800" y="666386"/>
                </a:moveTo>
                <a:lnTo>
                  <a:pt x="1248338" y="658841"/>
                </a:lnTo>
                <a:lnTo>
                  <a:pt x="1231556" y="657042"/>
                </a:lnTo>
                <a:lnTo>
                  <a:pt x="1222327" y="665688"/>
                </a:lnTo>
                <a:lnTo>
                  <a:pt x="1219148" y="681171"/>
                </a:lnTo>
                <a:lnTo>
                  <a:pt x="1226776" y="692590"/>
                </a:lnTo>
                <a:lnTo>
                  <a:pt x="1239774" y="697230"/>
                </a:lnTo>
                <a:lnTo>
                  <a:pt x="1240171" y="697225"/>
                </a:lnTo>
                <a:lnTo>
                  <a:pt x="1250298" y="693728"/>
                </a:lnTo>
                <a:lnTo>
                  <a:pt x="1256847" y="683528"/>
                </a:lnTo>
                <a:lnTo>
                  <a:pt x="1257800" y="666386"/>
                </a:lnTo>
                <a:close/>
              </a:path>
              <a:path w="2701290" h="697230">
                <a:moveTo>
                  <a:pt x="1173980" y="666386"/>
                </a:moveTo>
                <a:lnTo>
                  <a:pt x="1164518" y="658841"/>
                </a:lnTo>
                <a:lnTo>
                  <a:pt x="1147736" y="657042"/>
                </a:lnTo>
                <a:lnTo>
                  <a:pt x="1138507" y="665688"/>
                </a:lnTo>
                <a:lnTo>
                  <a:pt x="1135328" y="681171"/>
                </a:lnTo>
                <a:lnTo>
                  <a:pt x="1142956" y="692590"/>
                </a:lnTo>
                <a:lnTo>
                  <a:pt x="1155954" y="697230"/>
                </a:lnTo>
                <a:lnTo>
                  <a:pt x="1156351" y="697225"/>
                </a:lnTo>
                <a:lnTo>
                  <a:pt x="1166478" y="693728"/>
                </a:lnTo>
                <a:lnTo>
                  <a:pt x="1173027" y="683528"/>
                </a:lnTo>
                <a:lnTo>
                  <a:pt x="1173980" y="666386"/>
                </a:lnTo>
                <a:close/>
              </a:path>
              <a:path w="2701290" h="697230">
                <a:moveTo>
                  <a:pt x="1090075" y="666263"/>
                </a:moveTo>
                <a:lnTo>
                  <a:pt x="1080530" y="658806"/>
                </a:lnTo>
                <a:lnTo>
                  <a:pt x="1063614" y="657032"/>
                </a:lnTo>
                <a:lnTo>
                  <a:pt x="1054481" y="665677"/>
                </a:lnTo>
                <a:lnTo>
                  <a:pt x="1051460" y="681171"/>
                </a:lnTo>
                <a:lnTo>
                  <a:pt x="1058813" y="692590"/>
                </a:lnTo>
                <a:lnTo>
                  <a:pt x="1072134" y="697230"/>
                </a:lnTo>
                <a:lnTo>
                  <a:pt x="1072661" y="697222"/>
                </a:lnTo>
                <a:lnTo>
                  <a:pt x="1082722" y="693670"/>
                </a:lnTo>
                <a:lnTo>
                  <a:pt x="1089197" y="683438"/>
                </a:lnTo>
                <a:lnTo>
                  <a:pt x="1090075" y="666263"/>
                </a:lnTo>
                <a:close/>
              </a:path>
              <a:path w="2701290" h="697230">
                <a:moveTo>
                  <a:pt x="1006255" y="666263"/>
                </a:moveTo>
                <a:lnTo>
                  <a:pt x="996710" y="658806"/>
                </a:lnTo>
                <a:lnTo>
                  <a:pt x="979794" y="657032"/>
                </a:lnTo>
                <a:lnTo>
                  <a:pt x="970661" y="665677"/>
                </a:lnTo>
                <a:lnTo>
                  <a:pt x="967640" y="681171"/>
                </a:lnTo>
                <a:lnTo>
                  <a:pt x="974993" y="692590"/>
                </a:lnTo>
                <a:lnTo>
                  <a:pt x="988313" y="697230"/>
                </a:lnTo>
                <a:lnTo>
                  <a:pt x="988841" y="697222"/>
                </a:lnTo>
                <a:lnTo>
                  <a:pt x="998902" y="693670"/>
                </a:lnTo>
                <a:lnTo>
                  <a:pt x="1005377" y="683438"/>
                </a:lnTo>
                <a:lnTo>
                  <a:pt x="1006255" y="666263"/>
                </a:lnTo>
                <a:close/>
              </a:path>
              <a:path w="2701290" h="697230">
                <a:moveTo>
                  <a:pt x="924639" y="671662"/>
                </a:moveTo>
                <a:lnTo>
                  <a:pt x="917584" y="659976"/>
                </a:lnTo>
                <a:lnTo>
                  <a:pt x="904494" y="655320"/>
                </a:lnTo>
                <a:lnTo>
                  <a:pt x="896288" y="656749"/>
                </a:lnTo>
                <a:lnTo>
                  <a:pt x="886955" y="665218"/>
                </a:lnTo>
                <a:lnTo>
                  <a:pt x="883699" y="680680"/>
                </a:lnTo>
                <a:lnTo>
                  <a:pt x="890838" y="692433"/>
                </a:lnTo>
                <a:lnTo>
                  <a:pt x="903732" y="697230"/>
                </a:lnTo>
                <a:lnTo>
                  <a:pt x="904494" y="697230"/>
                </a:lnTo>
                <a:lnTo>
                  <a:pt x="911999" y="695677"/>
                </a:lnTo>
                <a:lnTo>
                  <a:pt x="921314" y="686918"/>
                </a:lnTo>
                <a:lnTo>
                  <a:pt x="924639" y="671662"/>
                </a:lnTo>
                <a:close/>
              </a:path>
              <a:path w="2701290" h="697230">
                <a:moveTo>
                  <a:pt x="838761" y="666479"/>
                </a:moveTo>
                <a:lnTo>
                  <a:pt x="829309" y="658787"/>
                </a:lnTo>
                <a:lnTo>
                  <a:pt x="812468" y="656749"/>
                </a:lnTo>
                <a:lnTo>
                  <a:pt x="803135" y="665218"/>
                </a:lnTo>
                <a:lnTo>
                  <a:pt x="799879" y="680680"/>
                </a:lnTo>
                <a:lnTo>
                  <a:pt x="807018" y="692433"/>
                </a:lnTo>
                <a:lnTo>
                  <a:pt x="819912" y="697230"/>
                </a:lnTo>
                <a:lnTo>
                  <a:pt x="820658" y="697217"/>
                </a:lnTo>
                <a:lnTo>
                  <a:pt x="831144" y="693608"/>
                </a:lnTo>
                <a:lnTo>
                  <a:pt x="837776" y="683434"/>
                </a:lnTo>
                <a:lnTo>
                  <a:pt x="838761" y="666479"/>
                </a:lnTo>
                <a:close/>
              </a:path>
              <a:path w="2701290" h="697230">
                <a:moveTo>
                  <a:pt x="754941" y="666479"/>
                </a:moveTo>
                <a:lnTo>
                  <a:pt x="745489" y="658787"/>
                </a:lnTo>
                <a:lnTo>
                  <a:pt x="728648" y="656749"/>
                </a:lnTo>
                <a:lnTo>
                  <a:pt x="719315" y="665218"/>
                </a:lnTo>
                <a:lnTo>
                  <a:pt x="716059" y="680680"/>
                </a:lnTo>
                <a:lnTo>
                  <a:pt x="723198" y="692433"/>
                </a:lnTo>
                <a:lnTo>
                  <a:pt x="736092" y="697230"/>
                </a:lnTo>
                <a:lnTo>
                  <a:pt x="736838" y="697217"/>
                </a:lnTo>
                <a:lnTo>
                  <a:pt x="747324" y="693608"/>
                </a:lnTo>
                <a:lnTo>
                  <a:pt x="753956" y="683434"/>
                </a:lnTo>
                <a:lnTo>
                  <a:pt x="754941" y="666479"/>
                </a:lnTo>
                <a:close/>
              </a:path>
              <a:path w="2701290" h="697230">
                <a:moveTo>
                  <a:pt x="670978" y="666479"/>
                </a:moveTo>
                <a:lnTo>
                  <a:pt x="661331" y="658787"/>
                </a:lnTo>
                <a:lnTo>
                  <a:pt x="644828" y="656749"/>
                </a:lnTo>
                <a:lnTo>
                  <a:pt x="635495" y="665218"/>
                </a:lnTo>
                <a:lnTo>
                  <a:pt x="632239" y="680680"/>
                </a:lnTo>
                <a:lnTo>
                  <a:pt x="639378" y="692433"/>
                </a:lnTo>
                <a:lnTo>
                  <a:pt x="652272" y="697230"/>
                </a:lnTo>
                <a:lnTo>
                  <a:pt x="653049" y="697214"/>
                </a:lnTo>
                <a:lnTo>
                  <a:pt x="663200" y="693577"/>
                </a:lnTo>
                <a:lnTo>
                  <a:pt x="669938" y="683403"/>
                </a:lnTo>
                <a:lnTo>
                  <a:pt x="670978" y="666479"/>
                </a:lnTo>
                <a:close/>
              </a:path>
              <a:path w="2701290" h="697230">
                <a:moveTo>
                  <a:pt x="587158" y="666479"/>
                </a:moveTo>
                <a:lnTo>
                  <a:pt x="577511" y="658787"/>
                </a:lnTo>
                <a:lnTo>
                  <a:pt x="561008" y="656749"/>
                </a:lnTo>
                <a:lnTo>
                  <a:pt x="551675" y="665218"/>
                </a:lnTo>
                <a:lnTo>
                  <a:pt x="548419" y="680680"/>
                </a:lnTo>
                <a:lnTo>
                  <a:pt x="555558" y="692433"/>
                </a:lnTo>
                <a:lnTo>
                  <a:pt x="568452" y="697230"/>
                </a:lnTo>
                <a:lnTo>
                  <a:pt x="569229" y="697214"/>
                </a:lnTo>
                <a:lnTo>
                  <a:pt x="579380" y="693577"/>
                </a:lnTo>
                <a:lnTo>
                  <a:pt x="586118" y="683403"/>
                </a:lnTo>
                <a:lnTo>
                  <a:pt x="587158" y="666479"/>
                </a:lnTo>
                <a:close/>
              </a:path>
              <a:path w="2701290" h="697230">
                <a:moveTo>
                  <a:pt x="503338" y="666479"/>
                </a:moveTo>
                <a:lnTo>
                  <a:pt x="493691" y="658787"/>
                </a:lnTo>
                <a:lnTo>
                  <a:pt x="477188" y="656749"/>
                </a:lnTo>
                <a:lnTo>
                  <a:pt x="467855" y="665218"/>
                </a:lnTo>
                <a:lnTo>
                  <a:pt x="464599" y="680680"/>
                </a:lnTo>
                <a:lnTo>
                  <a:pt x="471738" y="692433"/>
                </a:lnTo>
                <a:lnTo>
                  <a:pt x="484631" y="697230"/>
                </a:lnTo>
                <a:lnTo>
                  <a:pt x="485409" y="697214"/>
                </a:lnTo>
                <a:lnTo>
                  <a:pt x="495560" y="693577"/>
                </a:lnTo>
                <a:lnTo>
                  <a:pt x="502298" y="683403"/>
                </a:lnTo>
                <a:lnTo>
                  <a:pt x="503338" y="666479"/>
                </a:lnTo>
                <a:close/>
              </a:path>
              <a:path w="2701290" h="697230">
                <a:moveTo>
                  <a:pt x="419224" y="666071"/>
                </a:moveTo>
                <a:lnTo>
                  <a:pt x="409368" y="658759"/>
                </a:lnTo>
                <a:lnTo>
                  <a:pt x="392594" y="657042"/>
                </a:lnTo>
                <a:lnTo>
                  <a:pt x="383365" y="665688"/>
                </a:lnTo>
                <a:lnTo>
                  <a:pt x="380186" y="681171"/>
                </a:lnTo>
                <a:lnTo>
                  <a:pt x="387814" y="692590"/>
                </a:lnTo>
                <a:lnTo>
                  <a:pt x="400812" y="697230"/>
                </a:lnTo>
                <a:lnTo>
                  <a:pt x="402011" y="697193"/>
                </a:lnTo>
                <a:lnTo>
                  <a:pt x="411950" y="693381"/>
                </a:lnTo>
                <a:lnTo>
                  <a:pt x="418440" y="683103"/>
                </a:lnTo>
                <a:lnTo>
                  <a:pt x="419224" y="666071"/>
                </a:lnTo>
                <a:close/>
              </a:path>
              <a:path w="2701290" h="697230">
                <a:moveTo>
                  <a:pt x="335018" y="666386"/>
                </a:moveTo>
                <a:lnTo>
                  <a:pt x="325556" y="658841"/>
                </a:lnTo>
                <a:lnTo>
                  <a:pt x="308774" y="657042"/>
                </a:lnTo>
                <a:lnTo>
                  <a:pt x="299545" y="665688"/>
                </a:lnTo>
                <a:lnTo>
                  <a:pt x="296366" y="681171"/>
                </a:lnTo>
                <a:lnTo>
                  <a:pt x="303994" y="692590"/>
                </a:lnTo>
                <a:lnTo>
                  <a:pt x="316992" y="697230"/>
                </a:lnTo>
                <a:lnTo>
                  <a:pt x="317389" y="697225"/>
                </a:lnTo>
                <a:lnTo>
                  <a:pt x="327516" y="693728"/>
                </a:lnTo>
                <a:lnTo>
                  <a:pt x="334065" y="683528"/>
                </a:lnTo>
                <a:lnTo>
                  <a:pt x="335018" y="666386"/>
                </a:lnTo>
                <a:close/>
              </a:path>
              <a:path w="2701290" h="697230">
                <a:moveTo>
                  <a:pt x="251198" y="666386"/>
                </a:moveTo>
                <a:lnTo>
                  <a:pt x="241736" y="658841"/>
                </a:lnTo>
                <a:lnTo>
                  <a:pt x="224954" y="657042"/>
                </a:lnTo>
                <a:lnTo>
                  <a:pt x="215725" y="665688"/>
                </a:lnTo>
                <a:lnTo>
                  <a:pt x="212546" y="681171"/>
                </a:lnTo>
                <a:lnTo>
                  <a:pt x="220174" y="692590"/>
                </a:lnTo>
                <a:lnTo>
                  <a:pt x="233172" y="697230"/>
                </a:lnTo>
                <a:lnTo>
                  <a:pt x="233569" y="697225"/>
                </a:lnTo>
                <a:lnTo>
                  <a:pt x="243696" y="693728"/>
                </a:lnTo>
                <a:lnTo>
                  <a:pt x="250245" y="683528"/>
                </a:lnTo>
                <a:lnTo>
                  <a:pt x="251198" y="666386"/>
                </a:lnTo>
                <a:close/>
              </a:path>
              <a:path w="2701290" h="697230">
                <a:moveTo>
                  <a:pt x="167378" y="666386"/>
                </a:moveTo>
                <a:lnTo>
                  <a:pt x="157916" y="658841"/>
                </a:lnTo>
                <a:lnTo>
                  <a:pt x="141134" y="657042"/>
                </a:lnTo>
                <a:lnTo>
                  <a:pt x="131905" y="665688"/>
                </a:lnTo>
                <a:lnTo>
                  <a:pt x="128726" y="681171"/>
                </a:lnTo>
                <a:lnTo>
                  <a:pt x="136354" y="692590"/>
                </a:lnTo>
                <a:lnTo>
                  <a:pt x="149352" y="697230"/>
                </a:lnTo>
                <a:lnTo>
                  <a:pt x="149749" y="697225"/>
                </a:lnTo>
                <a:lnTo>
                  <a:pt x="159876" y="693728"/>
                </a:lnTo>
                <a:lnTo>
                  <a:pt x="166425" y="683528"/>
                </a:lnTo>
                <a:lnTo>
                  <a:pt x="167378" y="666386"/>
                </a:lnTo>
                <a:close/>
              </a:path>
              <a:path w="2701290" h="697230">
                <a:moveTo>
                  <a:pt x="83473" y="666263"/>
                </a:moveTo>
                <a:lnTo>
                  <a:pt x="73928" y="658806"/>
                </a:lnTo>
                <a:lnTo>
                  <a:pt x="57012" y="657032"/>
                </a:lnTo>
                <a:lnTo>
                  <a:pt x="47879" y="665677"/>
                </a:lnTo>
                <a:lnTo>
                  <a:pt x="44858" y="681171"/>
                </a:lnTo>
                <a:lnTo>
                  <a:pt x="52211" y="692590"/>
                </a:lnTo>
                <a:lnTo>
                  <a:pt x="65532" y="697230"/>
                </a:lnTo>
                <a:lnTo>
                  <a:pt x="66059" y="697222"/>
                </a:lnTo>
                <a:lnTo>
                  <a:pt x="76120" y="693670"/>
                </a:lnTo>
                <a:lnTo>
                  <a:pt x="82595" y="683438"/>
                </a:lnTo>
                <a:lnTo>
                  <a:pt x="83473" y="666263"/>
                </a:lnTo>
                <a:close/>
              </a:path>
            </a:pathLst>
          </a:custGeom>
          <a:solidFill>
            <a:srgbClr val="FF8000"/>
          </a:solidFill>
        </p:spPr>
        <p:txBody>
          <a:bodyPr wrap="square" lIns="0" tIns="0" rIns="0" bIns="0" rtlCol="0"/>
          <a:lstStyle/>
          <a:p>
            <a:endParaRPr sz="1588"/>
          </a:p>
        </p:txBody>
      </p:sp>
      <p:sp>
        <p:nvSpPr>
          <p:cNvPr id="5" name="object 5"/>
          <p:cNvSpPr txBox="1"/>
          <p:nvPr/>
        </p:nvSpPr>
        <p:spPr>
          <a:xfrm>
            <a:off x="7866530" y="1954492"/>
            <a:ext cx="1975037" cy="356123"/>
          </a:xfrm>
          <a:prstGeom prst="rect">
            <a:avLst/>
          </a:prstGeom>
        </p:spPr>
        <p:txBody>
          <a:bodyPr vert="horz" wrap="square" lIns="0" tIns="0" rIns="0" bIns="0" rtlCol="0">
            <a:spAutoFit/>
          </a:bodyPr>
          <a:lstStyle/>
          <a:p>
            <a:pPr marL="11206" marR="4483">
              <a:lnSpc>
                <a:spcPct val="114300"/>
              </a:lnSpc>
            </a:pPr>
            <a:r>
              <a:rPr sz="1015" spc="-4" dirty="0">
                <a:solidFill>
                  <a:schemeClr val="bg1"/>
                </a:solidFill>
                <a:latin typeface="Arial"/>
                <a:cs typeface="Arial"/>
              </a:rPr>
              <a:t>OC</a:t>
            </a:r>
            <a:r>
              <a:rPr sz="1015" dirty="0">
                <a:solidFill>
                  <a:schemeClr val="bg1"/>
                </a:solidFill>
                <a:latin typeface="Arial"/>
                <a:cs typeface="Arial"/>
              </a:rPr>
              <a:t>R </a:t>
            </a:r>
            <a:r>
              <a:rPr sz="1015" spc="-4" dirty="0">
                <a:solidFill>
                  <a:schemeClr val="bg1"/>
                </a:solidFill>
                <a:latin typeface="Arial"/>
                <a:cs typeface="Arial"/>
              </a:rPr>
              <a:t>capabiliti</a:t>
            </a:r>
            <a:r>
              <a:rPr sz="1015" spc="-9" dirty="0">
                <a:solidFill>
                  <a:schemeClr val="bg1"/>
                </a:solidFill>
                <a:latin typeface="Arial"/>
                <a:cs typeface="Arial"/>
              </a:rPr>
              <a:t>e</a:t>
            </a:r>
            <a:r>
              <a:rPr sz="1015" dirty="0">
                <a:solidFill>
                  <a:schemeClr val="bg1"/>
                </a:solidFill>
                <a:latin typeface="Arial"/>
                <a:cs typeface="Arial"/>
              </a:rPr>
              <a:t>s</a:t>
            </a:r>
            <a:r>
              <a:rPr sz="1015" spc="-22" dirty="0">
                <a:solidFill>
                  <a:schemeClr val="bg1"/>
                </a:solidFill>
                <a:latin typeface="Arial"/>
                <a:cs typeface="Arial"/>
              </a:rPr>
              <a:t> </a:t>
            </a:r>
            <a:r>
              <a:rPr sz="1015" spc="-4" dirty="0">
                <a:solidFill>
                  <a:schemeClr val="bg1"/>
                </a:solidFill>
                <a:latin typeface="Arial"/>
                <a:cs typeface="Arial"/>
              </a:rPr>
              <a:t>fo</a:t>
            </a:r>
            <a:r>
              <a:rPr sz="1015" dirty="0">
                <a:solidFill>
                  <a:schemeClr val="bg1"/>
                </a:solidFill>
                <a:latin typeface="Arial"/>
                <a:cs typeface="Arial"/>
              </a:rPr>
              <a:t>r</a:t>
            </a:r>
            <a:r>
              <a:rPr sz="1015" spc="-9" dirty="0">
                <a:solidFill>
                  <a:schemeClr val="bg1"/>
                </a:solidFill>
                <a:latin typeface="Arial"/>
                <a:cs typeface="Arial"/>
              </a:rPr>
              <a:t> </a:t>
            </a:r>
            <a:r>
              <a:rPr sz="1015" spc="-4" dirty="0">
                <a:solidFill>
                  <a:schemeClr val="bg1"/>
                </a:solidFill>
                <a:latin typeface="Arial"/>
                <a:cs typeface="Arial"/>
              </a:rPr>
              <a:t>recei</a:t>
            </a:r>
            <a:r>
              <a:rPr sz="1015" spc="-9" dirty="0">
                <a:solidFill>
                  <a:schemeClr val="bg1"/>
                </a:solidFill>
                <a:latin typeface="Arial"/>
                <a:cs typeface="Arial"/>
              </a:rPr>
              <a:t>v</a:t>
            </a:r>
            <a:r>
              <a:rPr sz="1015" spc="-4" dirty="0">
                <a:solidFill>
                  <a:schemeClr val="bg1"/>
                </a:solidFill>
                <a:latin typeface="Arial"/>
                <a:cs typeface="Arial"/>
              </a:rPr>
              <a:t>in</a:t>
            </a:r>
            <a:r>
              <a:rPr sz="1015" dirty="0">
                <a:solidFill>
                  <a:schemeClr val="bg1"/>
                </a:solidFill>
                <a:latin typeface="Arial"/>
                <a:cs typeface="Arial"/>
              </a:rPr>
              <a:t>g</a:t>
            </a:r>
            <a:r>
              <a:rPr sz="1015" spc="-13" dirty="0">
                <a:solidFill>
                  <a:schemeClr val="bg1"/>
                </a:solidFill>
                <a:latin typeface="Arial"/>
                <a:cs typeface="Arial"/>
              </a:rPr>
              <a:t> </a:t>
            </a:r>
            <a:r>
              <a:rPr sz="1015" spc="-4" dirty="0">
                <a:solidFill>
                  <a:schemeClr val="bg1"/>
                </a:solidFill>
                <a:latin typeface="Arial"/>
                <a:cs typeface="Arial"/>
              </a:rPr>
              <a:t>and tracki</a:t>
            </a:r>
            <a:r>
              <a:rPr sz="1015" spc="-9" dirty="0">
                <a:solidFill>
                  <a:schemeClr val="bg1"/>
                </a:solidFill>
                <a:latin typeface="Arial"/>
                <a:cs typeface="Arial"/>
              </a:rPr>
              <a:t>n</a:t>
            </a:r>
            <a:r>
              <a:rPr sz="1015" dirty="0">
                <a:solidFill>
                  <a:schemeClr val="bg1"/>
                </a:solidFill>
                <a:latin typeface="Arial"/>
                <a:cs typeface="Arial"/>
              </a:rPr>
              <a:t>g</a:t>
            </a:r>
            <a:r>
              <a:rPr sz="1015" spc="-22" dirty="0">
                <a:solidFill>
                  <a:schemeClr val="bg1"/>
                </a:solidFill>
                <a:latin typeface="Arial"/>
                <a:cs typeface="Arial"/>
              </a:rPr>
              <a:t> </a:t>
            </a:r>
            <a:r>
              <a:rPr sz="1015" spc="-4" dirty="0">
                <a:solidFill>
                  <a:schemeClr val="bg1"/>
                </a:solidFill>
                <a:latin typeface="Arial"/>
                <a:cs typeface="Arial"/>
              </a:rPr>
              <a:t>goods</a:t>
            </a:r>
            <a:endParaRPr sz="1015" dirty="0">
              <a:solidFill>
                <a:schemeClr val="bg1"/>
              </a:solidFill>
              <a:latin typeface="Arial"/>
              <a:cs typeface="Arial"/>
            </a:endParaRPr>
          </a:p>
        </p:txBody>
      </p:sp>
      <p:sp>
        <p:nvSpPr>
          <p:cNvPr id="6" name="object 6"/>
          <p:cNvSpPr/>
          <p:nvPr/>
        </p:nvSpPr>
        <p:spPr>
          <a:xfrm>
            <a:off x="2024230" y="1835524"/>
            <a:ext cx="5396304" cy="3180901"/>
          </a:xfrm>
          <a:prstGeom prst="rect">
            <a:avLst/>
          </a:prstGeom>
          <a:blipFill>
            <a:blip r:embed="rId5"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xmlns="" val="3325445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503201" y="819808"/>
            <a:ext cx="10991537" cy="5207656"/>
          </a:xfrm>
        </p:spPr>
        <p:txBody>
          <a:bodyPr/>
          <a:lstStyle/>
          <a:p>
            <a:pPr lvl="1"/>
            <a:r>
              <a:rPr lang="en-US" b="1" i="1" dirty="0" smtClean="0">
                <a:solidFill>
                  <a:srgbClr val="2CA01C"/>
                </a:solidFill>
              </a:rPr>
              <a:t>What is the Apps Ecosystem?</a:t>
            </a:r>
          </a:p>
          <a:p>
            <a:pPr lvl="1"/>
            <a:endParaRPr lang="en-US" dirty="0"/>
          </a:p>
          <a:p>
            <a:pPr lvl="1"/>
            <a:r>
              <a:rPr lang="en-US" dirty="0" smtClean="0"/>
              <a:t>A global </a:t>
            </a:r>
            <a:r>
              <a:rPr lang="en-US" dirty="0"/>
              <a:t>platform of technologies </a:t>
            </a:r>
            <a:r>
              <a:rPr lang="en-US" dirty="0" smtClean="0"/>
              <a:t>that integrate </a:t>
            </a:r>
            <a:r>
              <a:rPr lang="en-US" dirty="0"/>
              <a:t>directly with </a:t>
            </a:r>
            <a:r>
              <a:rPr lang="en-US" dirty="0" smtClean="0"/>
              <a:t>an accounting system. </a:t>
            </a:r>
          </a:p>
          <a:p>
            <a:pPr lvl="1"/>
            <a:endParaRPr lang="en-US" dirty="0"/>
          </a:p>
          <a:p>
            <a:pPr lvl="1"/>
            <a:r>
              <a:rPr lang="en-US" sz="3200" dirty="0" smtClean="0">
                <a:solidFill>
                  <a:srgbClr val="2CA01C"/>
                </a:solidFill>
                <a:latin typeface="+mj-lt"/>
              </a:rPr>
              <a:t>	Apps allow you to create a personalized </a:t>
            </a:r>
            <a:r>
              <a:rPr lang="en-US" sz="3200" dirty="0">
                <a:solidFill>
                  <a:srgbClr val="2CA01C"/>
                </a:solidFill>
                <a:latin typeface="+mj-lt"/>
              </a:rPr>
              <a:t>solution that </a:t>
            </a:r>
            <a:r>
              <a:rPr lang="en-US" sz="3200" dirty="0" smtClean="0">
                <a:solidFill>
                  <a:srgbClr val="2CA01C"/>
                </a:solidFill>
                <a:latin typeface="+mj-lt"/>
              </a:rPr>
              <a:t>	meets you </a:t>
            </a:r>
            <a:r>
              <a:rPr lang="en-US" sz="3200" dirty="0">
                <a:solidFill>
                  <a:srgbClr val="2CA01C"/>
                </a:solidFill>
                <a:latin typeface="+mj-lt"/>
              </a:rPr>
              <a:t>and your clients’ business needs </a:t>
            </a:r>
            <a:r>
              <a:rPr lang="en-US" sz="3200" dirty="0" smtClean="0">
                <a:solidFill>
                  <a:srgbClr val="2CA01C"/>
                </a:solidFill>
                <a:latin typeface="+mj-lt"/>
              </a:rPr>
              <a:t>end-to-end. </a:t>
            </a:r>
            <a:endParaRPr lang="en-US" sz="3200" dirty="0">
              <a:solidFill>
                <a:srgbClr val="2CA01C"/>
              </a:solidFill>
              <a:latin typeface="+mj-lt"/>
            </a:endParaRPr>
          </a:p>
        </p:txBody>
      </p:sp>
    </p:spTree>
    <p:extLst>
      <p:ext uri="{BB962C8B-B14F-4D97-AF65-F5344CB8AC3E}">
        <p14:creationId xmlns:p14="http://schemas.microsoft.com/office/powerpoint/2010/main" xmlns="" val="2210395350"/>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3473" y="1045444"/>
            <a:ext cx="10963375" cy="5199908"/>
          </a:xfrm>
        </p:spPr>
        <p:txBody>
          <a:bodyPr>
            <a:normAutofit/>
          </a:bodyPr>
          <a:lstStyle/>
          <a:p>
            <a:r>
              <a:rPr lang="en-US" dirty="0">
                <a:hlinkClick r:id="rId2"/>
              </a:rPr>
              <a:t>https://</a:t>
            </a:r>
            <a:r>
              <a:rPr lang="en-US" dirty="0" smtClean="0">
                <a:hlinkClick r:id="rId2"/>
              </a:rPr>
              <a:t>us.intacct.com/intacct-</a:t>
            </a:r>
          </a:p>
          <a:p>
            <a:r>
              <a:rPr lang="en-US" dirty="0" smtClean="0">
                <a:hlinkClick r:id="rId2"/>
              </a:rPr>
              <a:t>marketplacehttps</a:t>
            </a:r>
            <a:r>
              <a:rPr lang="en-US" dirty="0">
                <a:hlinkClick r:id="rId2"/>
              </a:rPr>
              <a:t>://marketplace.intacct.com</a:t>
            </a:r>
            <a:r>
              <a:rPr lang="en-US" dirty="0" smtClean="0">
                <a:hlinkClick r:id="rId2"/>
              </a:rPr>
              <a:t>/</a:t>
            </a:r>
            <a:endParaRPr lang="en-US" dirty="0" smtClean="0"/>
          </a:p>
          <a:p>
            <a:r>
              <a:rPr lang="en-US" dirty="0" smtClean="0">
                <a:hlinkClick r:id="rId3"/>
              </a:rPr>
              <a:t>https</a:t>
            </a:r>
            <a:r>
              <a:rPr lang="en-US" dirty="0">
                <a:hlinkClick r:id="rId3"/>
              </a:rPr>
              <a:t>://www.getapp.com/finance-accounting-software/a/intacct-accounting-and-financial-management/integrations</a:t>
            </a:r>
            <a:r>
              <a:rPr lang="en-US" dirty="0" smtClean="0">
                <a:hlinkClick r:id="rId3"/>
              </a:rPr>
              <a:t>/</a:t>
            </a:r>
            <a:endParaRPr lang="en-US" dirty="0" smtClean="0"/>
          </a:p>
          <a:p>
            <a:r>
              <a:rPr lang="en-US" dirty="0">
                <a:hlinkClick r:id="rId4"/>
              </a:rPr>
              <a:t>https://</a:t>
            </a:r>
            <a:r>
              <a:rPr lang="en-US" dirty="0" smtClean="0">
                <a:hlinkClick r:id="rId4"/>
              </a:rPr>
              <a:t>www.xero.com/us/marketplace/s/app-functions</a:t>
            </a:r>
            <a:endParaRPr lang="en-US" dirty="0" smtClean="0"/>
          </a:p>
          <a:p>
            <a:r>
              <a:rPr lang="en-US" dirty="0">
                <a:hlinkClick r:id="rId5"/>
              </a:rPr>
              <a:t>https://apps.intuit.com/</a:t>
            </a:r>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4011340965"/>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
            <a:ext cx="12192000" cy="6857999"/>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30" name="Picture 29"/>
          <p:cNvPicPr>
            <a:picLocks noChangeAspect="1"/>
          </p:cNvPicPr>
          <p:nvPr/>
        </p:nvPicPr>
        <p:blipFill>
          <a:blip r:embed="rId3" cstate="print"/>
          <a:stretch>
            <a:fillRect/>
          </a:stretch>
        </p:blipFill>
        <p:spPr>
          <a:xfrm>
            <a:off x="0" y="3051111"/>
            <a:ext cx="12192000" cy="3891280"/>
          </a:xfrm>
          <a:prstGeom prst="rect">
            <a:avLst/>
          </a:prstGeom>
        </p:spPr>
      </p:pic>
      <p:sp>
        <p:nvSpPr>
          <p:cNvPr id="8" name="Donut 7"/>
          <p:cNvSpPr/>
          <p:nvPr/>
        </p:nvSpPr>
        <p:spPr>
          <a:xfrm>
            <a:off x="3721617" y="1133692"/>
            <a:ext cx="4548651" cy="4548651"/>
          </a:xfrm>
          <a:prstGeom prst="donut">
            <a:avLst>
              <a:gd name="adj" fmla="val 27461"/>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5E5E5E"/>
              </a:solidFill>
            </a:endParaRPr>
          </a:p>
        </p:txBody>
      </p:sp>
      <p:sp>
        <p:nvSpPr>
          <p:cNvPr id="9" name="Donut 8"/>
          <p:cNvSpPr/>
          <p:nvPr/>
        </p:nvSpPr>
        <p:spPr>
          <a:xfrm>
            <a:off x="2700662" y="69981"/>
            <a:ext cx="6662057" cy="6662057"/>
          </a:xfrm>
          <a:prstGeom prst="donut">
            <a:avLst>
              <a:gd name="adj" fmla="val 16996"/>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5E5E5E"/>
              </a:solidFill>
            </a:endParaRPr>
          </a:p>
        </p:txBody>
      </p:sp>
      <p:pic>
        <p:nvPicPr>
          <p:cNvPr id="21" name="Picture 20"/>
          <p:cNvPicPr>
            <a:picLocks noChangeAspect="1"/>
          </p:cNvPicPr>
          <p:nvPr/>
        </p:nvPicPr>
        <p:blipFill>
          <a:blip r:embed="rId4" cstate="print"/>
          <a:stretch>
            <a:fillRect/>
          </a:stretch>
        </p:blipFill>
        <p:spPr>
          <a:xfrm>
            <a:off x="7611540" y="1088274"/>
            <a:ext cx="652152" cy="652152"/>
          </a:xfrm>
          <a:prstGeom prst="rect">
            <a:avLst/>
          </a:prstGeom>
        </p:spPr>
      </p:pic>
      <p:pic>
        <p:nvPicPr>
          <p:cNvPr id="23" name="Picture 22"/>
          <p:cNvPicPr>
            <a:picLocks noChangeAspect="1"/>
          </p:cNvPicPr>
          <p:nvPr/>
        </p:nvPicPr>
        <p:blipFill>
          <a:blip r:embed="rId5" cstate="print"/>
          <a:stretch>
            <a:fillRect/>
          </a:stretch>
        </p:blipFill>
        <p:spPr>
          <a:xfrm>
            <a:off x="4969707" y="5910946"/>
            <a:ext cx="1248926" cy="349700"/>
          </a:xfrm>
          <a:prstGeom prst="rect">
            <a:avLst/>
          </a:prstGeom>
        </p:spPr>
      </p:pic>
      <p:pic>
        <p:nvPicPr>
          <p:cNvPr id="25" name="Picture 24"/>
          <p:cNvPicPr>
            <a:picLocks noChangeAspect="1"/>
          </p:cNvPicPr>
          <p:nvPr/>
        </p:nvPicPr>
        <p:blipFill>
          <a:blip r:embed="rId6" cstate="print"/>
          <a:stretch>
            <a:fillRect/>
          </a:stretch>
        </p:blipFill>
        <p:spPr>
          <a:xfrm>
            <a:off x="3579401" y="5025781"/>
            <a:ext cx="770748" cy="581564"/>
          </a:xfrm>
          <a:prstGeom prst="rect">
            <a:avLst/>
          </a:prstGeom>
        </p:spPr>
      </p:pic>
      <p:pic>
        <p:nvPicPr>
          <p:cNvPr id="26" name="Picture 25"/>
          <p:cNvPicPr>
            <a:picLocks noChangeAspect="1"/>
          </p:cNvPicPr>
          <p:nvPr/>
        </p:nvPicPr>
        <p:blipFill>
          <a:blip r:embed="rId7" cstate="print"/>
          <a:stretch>
            <a:fillRect/>
          </a:stretch>
        </p:blipFill>
        <p:spPr>
          <a:xfrm>
            <a:off x="4414276" y="679783"/>
            <a:ext cx="1170594" cy="252003"/>
          </a:xfrm>
          <a:prstGeom prst="rect">
            <a:avLst/>
          </a:prstGeom>
        </p:spPr>
      </p:pic>
      <p:pic>
        <p:nvPicPr>
          <p:cNvPr id="27" name="Picture 26"/>
          <p:cNvPicPr>
            <a:picLocks noChangeAspect="1"/>
          </p:cNvPicPr>
          <p:nvPr/>
        </p:nvPicPr>
        <p:blipFill>
          <a:blip r:embed="rId8" cstate="print"/>
          <a:stretch>
            <a:fillRect/>
          </a:stretch>
        </p:blipFill>
        <p:spPr>
          <a:xfrm>
            <a:off x="7135485" y="5544514"/>
            <a:ext cx="1023235" cy="289595"/>
          </a:xfrm>
          <a:prstGeom prst="rect">
            <a:avLst/>
          </a:prstGeom>
        </p:spPr>
      </p:pic>
      <p:pic>
        <p:nvPicPr>
          <p:cNvPr id="28" name="Picture 27"/>
          <p:cNvPicPr>
            <a:picLocks noChangeAspect="1"/>
          </p:cNvPicPr>
          <p:nvPr/>
        </p:nvPicPr>
        <p:blipFill>
          <a:blip r:embed="rId9" cstate="print"/>
          <a:stretch>
            <a:fillRect/>
          </a:stretch>
        </p:blipFill>
        <p:spPr>
          <a:xfrm>
            <a:off x="8325189" y="2193031"/>
            <a:ext cx="506980" cy="506980"/>
          </a:xfrm>
          <a:prstGeom prst="rect">
            <a:avLst/>
          </a:prstGeom>
        </p:spPr>
      </p:pic>
      <p:pic>
        <p:nvPicPr>
          <p:cNvPr id="4" name="Picture 3"/>
          <p:cNvPicPr>
            <a:picLocks noChangeAspect="1"/>
          </p:cNvPicPr>
          <p:nvPr/>
        </p:nvPicPr>
        <p:blipFill>
          <a:blip r:embed="rId10" cstate="print"/>
          <a:stretch>
            <a:fillRect/>
          </a:stretch>
        </p:blipFill>
        <p:spPr>
          <a:xfrm>
            <a:off x="2892747" y="2216525"/>
            <a:ext cx="825455" cy="825455"/>
          </a:xfrm>
          <a:prstGeom prst="rect">
            <a:avLst/>
          </a:prstGeom>
        </p:spPr>
      </p:pic>
      <p:pic>
        <p:nvPicPr>
          <p:cNvPr id="1026" name="Picture 2" descr="https://avatars2.githubusercontent.com/u/3637875?v=3&amp;s=40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166241" y="4147721"/>
            <a:ext cx="680592" cy="680592"/>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3"/>
          <p:cNvPicPr>
            <a:picLocks noChangeAspect="1"/>
          </p:cNvPicPr>
          <p:nvPr/>
        </p:nvPicPr>
        <p:blipFill>
          <a:blip r:embed="rId12" cstate="print"/>
          <a:stretch>
            <a:fillRect/>
          </a:stretch>
        </p:blipFill>
        <p:spPr>
          <a:xfrm>
            <a:off x="8333668" y="3293691"/>
            <a:ext cx="985884" cy="337276"/>
          </a:xfrm>
          <a:prstGeom prst="rect">
            <a:avLst/>
          </a:prstGeom>
        </p:spPr>
      </p:pic>
      <p:pic>
        <p:nvPicPr>
          <p:cNvPr id="31" name="Picture 2" descr="http://www.qvinci.com/wp-content/uploads/2015/08/logo.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218633" y="636751"/>
            <a:ext cx="1230325" cy="30329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14" cstate="print"/>
          <a:stretch>
            <a:fillRect/>
          </a:stretch>
        </p:blipFill>
        <p:spPr>
          <a:xfrm>
            <a:off x="3491831" y="1332692"/>
            <a:ext cx="872071" cy="492910"/>
          </a:xfrm>
          <a:prstGeom prst="rect">
            <a:avLst/>
          </a:prstGeom>
        </p:spPr>
      </p:pic>
      <p:sp>
        <p:nvSpPr>
          <p:cNvPr id="11" name="Oval 10"/>
          <p:cNvSpPr/>
          <p:nvPr/>
        </p:nvSpPr>
        <p:spPr>
          <a:xfrm>
            <a:off x="4943899" y="2354261"/>
            <a:ext cx="2191586" cy="2139433"/>
          </a:xfrm>
          <a:prstGeom prst="ellipse">
            <a:avLst/>
          </a:prstGeom>
          <a:solidFill>
            <a:schemeClr val="bg1"/>
          </a:solidFill>
          <a:ln>
            <a:solidFill>
              <a:srgbClr val="ECEEF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15" cstate="print"/>
          <a:stretch>
            <a:fillRect/>
          </a:stretch>
        </p:blipFill>
        <p:spPr>
          <a:xfrm>
            <a:off x="4999573" y="3083821"/>
            <a:ext cx="2038969" cy="648392"/>
          </a:xfrm>
          <a:prstGeom prst="rect">
            <a:avLst/>
          </a:prstGeom>
        </p:spPr>
      </p:pic>
      <p:pic>
        <p:nvPicPr>
          <p:cNvPr id="18" name="Picture 17"/>
          <p:cNvPicPr>
            <a:picLocks noChangeAspect="1"/>
          </p:cNvPicPr>
          <p:nvPr/>
        </p:nvPicPr>
        <p:blipFill>
          <a:blip r:embed="rId16" cstate="print"/>
          <a:stretch>
            <a:fillRect/>
          </a:stretch>
        </p:blipFill>
        <p:spPr>
          <a:xfrm>
            <a:off x="3967124" y="3227116"/>
            <a:ext cx="781050" cy="685800"/>
          </a:xfrm>
          <a:prstGeom prst="rect">
            <a:avLst/>
          </a:prstGeom>
        </p:spPr>
      </p:pic>
      <p:pic>
        <p:nvPicPr>
          <p:cNvPr id="19" name="Picture 18"/>
          <p:cNvPicPr>
            <a:picLocks noChangeAspect="1"/>
          </p:cNvPicPr>
          <p:nvPr/>
        </p:nvPicPr>
        <p:blipFill>
          <a:blip r:embed="rId17" cstate="print"/>
          <a:stretch>
            <a:fillRect/>
          </a:stretch>
        </p:blipFill>
        <p:spPr>
          <a:xfrm>
            <a:off x="5640927" y="1479617"/>
            <a:ext cx="710029" cy="710029"/>
          </a:xfrm>
          <a:prstGeom prst="rect">
            <a:avLst/>
          </a:prstGeom>
        </p:spPr>
      </p:pic>
      <p:pic>
        <p:nvPicPr>
          <p:cNvPr id="20" name="Picture 19"/>
          <p:cNvPicPr>
            <a:picLocks noChangeAspect="1"/>
          </p:cNvPicPr>
          <p:nvPr/>
        </p:nvPicPr>
        <p:blipFill>
          <a:blip r:embed="rId18" cstate="print"/>
          <a:stretch>
            <a:fillRect/>
          </a:stretch>
        </p:blipFill>
        <p:spPr>
          <a:xfrm>
            <a:off x="7180758" y="3109904"/>
            <a:ext cx="838200" cy="704850"/>
          </a:xfrm>
          <a:prstGeom prst="rect">
            <a:avLst/>
          </a:prstGeom>
        </p:spPr>
      </p:pic>
      <p:pic>
        <p:nvPicPr>
          <p:cNvPr id="34" name="Picture 33"/>
          <p:cNvPicPr>
            <a:picLocks noChangeAspect="1"/>
          </p:cNvPicPr>
          <p:nvPr/>
        </p:nvPicPr>
        <p:blipFill>
          <a:blip r:embed="rId19" cstate="print"/>
          <a:stretch>
            <a:fillRect/>
          </a:stretch>
        </p:blipFill>
        <p:spPr>
          <a:xfrm>
            <a:off x="5713490" y="4722298"/>
            <a:ext cx="716231" cy="716231"/>
          </a:xfrm>
          <a:prstGeom prst="rect">
            <a:avLst/>
          </a:prstGeom>
        </p:spPr>
      </p:pic>
      <p:pic>
        <p:nvPicPr>
          <p:cNvPr id="35" name="Picture 34"/>
          <p:cNvPicPr>
            <a:picLocks noChangeAspect="1"/>
          </p:cNvPicPr>
          <p:nvPr/>
        </p:nvPicPr>
        <p:blipFill>
          <a:blip r:embed="rId20" cstate="print"/>
          <a:stretch>
            <a:fillRect/>
          </a:stretch>
        </p:blipFill>
        <p:spPr>
          <a:xfrm>
            <a:off x="2983952" y="3743021"/>
            <a:ext cx="643044" cy="643044"/>
          </a:xfrm>
          <a:prstGeom prst="rect">
            <a:avLst/>
          </a:prstGeom>
        </p:spPr>
      </p:pic>
    </p:spTree>
    <p:extLst>
      <p:ext uri="{BB962C8B-B14F-4D97-AF65-F5344CB8AC3E}">
        <p14:creationId xmlns:p14="http://schemas.microsoft.com/office/powerpoint/2010/main" xmlns="" val="1868091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smtClean="0"/>
              <a:t>Some Benefits of Apps</a:t>
            </a:r>
            <a:endParaRPr lang="en-US" sz="3900" dirty="0"/>
          </a:p>
        </p:txBody>
      </p:sp>
      <p:sp>
        <p:nvSpPr>
          <p:cNvPr id="3" name="Content Placeholder 2"/>
          <p:cNvSpPr>
            <a:spLocks noGrp="1"/>
          </p:cNvSpPr>
          <p:nvPr>
            <p:ph idx="1"/>
          </p:nvPr>
        </p:nvSpPr>
        <p:spPr>
          <a:xfrm>
            <a:off x="501306" y="1415562"/>
            <a:ext cx="11110426" cy="4680438"/>
          </a:xfrm>
        </p:spPr>
        <p:txBody>
          <a:bodyPr>
            <a:normAutofit/>
          </a:bodyPr>
          <a:lstStyle/>
          <a:p>
            <a:pPr marL="457200" indent="-457200">
              <a:buFont typeface="Arial" panose="020B0604020202020204" pitchFamily="34" charset="0"/>
              <a:buChar char="•"/>
            </a:pPr>
            <a:r>
              <a:rPr lang="en-US" dirty="0" smtClean="0"/>
              <a:t>Solve for Bottlenecks/ Pain Points with automation and/or reduction of data entry. </a:t>
            </a:r>
          </a:p>
          <a:p>
            <a:pPr marL="457200" indent="-457200">
              <a:buFont typeface="Arial" panose="020B0604020202020204" pitchFamily="34" charset="0"/>
              <a:buChar char="•"/>
            </a:pPr>
            <a:r>
              <a:rPr lang="en-US" dirty="0" smtClean="0"/>
              <a:t>Mobilize employee and expense management.</a:t>
            </a:r>
          </a:p>
          <a:p>
            <a:pPr marL="457200" indent="-457200">
              <a:buFont typeface="Arial" panose="020B0604020202020204" pitchFamily="34" charset="0"/>
              <a:buChar char="•"/>
            </a:pPr>
            <a:r>
              <a:rPr lang="en-US" dirty="0" smtClean="0"/>
              <a:t>Add additional functionality or features to Online Platform.</a:t>
            </a:r>
          </a:p>
          <a:p>
            <a:pPr marL="457200" indent="-457200">
              <a:buFont typeface="Arial" panose="020B0604020202020204" pitchFamily="34" charset="0"/>
              <a:buChar char="•"/>
            </a:pPr>
            <a:r>
              <a:rPr lang="en-US" dirty="0" smtClean="0"/>
              <a:t>Leverage data for </a:t>
            </a:r>
            <a:r>
              <a:rPr lang="en-US" dirty="0"/>
              <a:t>a</a:t>
            </a:r>
            <a:r>
              <a:rPr lang="en-US" dirty="0" smtClean="0"/>
              <a:t>dditional insight or reports.</a:t>
            </a:r>
          </a:p>
          <a:p>
            <a:pPr marL="457200" indent="-457200">
              <a:buFont typeface="Arial" panose="020B0604020202020204" pitchFamily="34" charset="0"/>
              <a:buChar char="•"/>
            </a:pPr>
            <a:r>
              <a:rPr lang="en-US" dirty="0"/>
              <a:t>Manage tasks outside the books, with users that may or may not access </a:t>
            </a:r>
            <a:r>
              <a:rPr lang="en-US" dirty="0" smtClean="0"/>
              <a:t>via Online Platform.</a:t>
            </a:r>
            <a:endParaRPr lang="en-US" dirty="0"/>
          </a:p>
          <a:p>
            <a:pPr marL="457200" indent="-457200">
              <a:buFont typeface="Arial" panose="020B0604020202020204" pitchFamily="34" charset="0"/>
              <a:buChar char="•"/>
            </a:pPr>
            <a:r>
              <a:rPr lang="en-US" dirty="0" smtClean="0"/>
              <a:t>Apps can be added as you need them, enabling Online Platform to grow to fit new business needs.</a:t>
            </a:r>
          </a:p>
          <a:p>
            <a:pPr marL="457200" indent="-457200">
              <a:buFont typeface="Wingdings" panose="05000000000000000000" pitchFamily="2" charset="2"/>
              <a:buChar char="Ø"/>
            </a:pPr>
            <a:endParaRPr lang="en-US" dirty="0" smtClean="0"/>
          </a:p>
        </p:txBody>
      </p:sp>
    </p:spTree>
    <p:extLst>
      <p:ext uri="{BB962C8B-B14F-4D97-AF65-F5344CB8AC3E}">
        <p14:creationId xmlns:p14="http://schemas.microsoft.com/office/powerpoint/2010/main" xmlns="" val="19045131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590163" y="5789572"/>
            <a:ext cx="1036410" cy="853514"/>
          </a:xfrm>
          <a:prstGeom prst="rect">
            <a:avLst/>
          </a:prstGeom>
        </p:spPr>
      </p:pic>
      <p:sp>
        <p:nvSpPr>
          <p:cNvPr id="2" name="Title 1"/>
          <p:cNvSpPr>
            <a:spLocks noGrp="1"/>
          </p:cNvSpPr>
          <p:nvPr>
            <p:ph type="title"/>
          </p:nvPr>
        </p:nvSpPr>
        <p:spPr>
          <a:xfrm>
            <a:off x="512240" y="501538"/>
            <a:ext cx="11082528" cy="548640"/>
          </a:xfrm>
        </p:spPr>
        <p:txBody>
          <a:bodyPr>
            <a:normAutofit fontScale="90000"/>
          </a:bodyPr>
          <a:lstStyle/>
          <a:p>
            <a:pPr algn="ctr"/>
            <a:r>
              <a:rPr lang="en-US" sz="4000" dirty="0" smtClean="0">
                <a:solidFill>
                  <a:srgbClr val="2CA01C"/>
                </a:solidFill>
                <a:latin typeface="AvenirNext forINTUIT"/>
              </a:rPr>
              <a:t/>
            </a:r>
            <a:br>
              <a:rPr lang="en-US" sz="4000" dirty="0" smtClean="0">
                <a:solidFill>
                  <a:srgbClr val="2CA01C"/>
                </a:solidFill>
                <a:latin typeface="AvenirNext forINTUIT"/>
              </a:rPr>
            </a:br>
            <a:r>
              <a:rPr lang="en-US" sz="4000" dirty="0" smtClean="0">
                <a:solidFill>
                  <a:srgbClr val="2CA01C"/>
                </a:solidFill>
                <a:latin typeface="AvenirNext forINTUIT"/>
              </a:rPr>
              <a:t>Automate Accounts Payable Workflows</a:t>
            </a:r>
            <a:endParaRPr lang="en-US" sz="4000" dirty="0">
              <a:solidFill>
                <a:srgbClr val="2CA01C"/>
              </a:solidFill>
              <a:latin typeface="AvenirNext forINTUIT"/>
            </a:endParaRPr>
          </a:p>
        </p:txBody>
      </p:sp>
      <p:sp>
        <p:nvSpPr>
          <p:cNvPr id="3" name="Content Placeholder 2"/>
          <p:cNvSpPr>
            <a:spLocks noGrp="1"/>
          </p:cNvSpPr>
          <p:nvPr>
            <p:ph idx="1"/>
          </p:nvPr>
        </p:nvSpPr>
        <p:spPr>
          <a:xfrm>
            <a:off x="621968" y="1953941"/>
            <a:ext cx="10972800" cy="3691111"/>
          </a:xfrm>
        </p:spPr>
        <p:txBody>
          <a:bodyPr>
            <a:normAutofit/>
          </a:bodyPr>
          <a:lstStyle/>
          <a:p>
            <a:pPr algn="ctr">
              <a:lnSpc>
                <a:spcPct val="100000"/>
              </a:lnSpc>
            </a:pPr>
            <a:r>
              <a:rPr lang="en-US" sz="2400" dirty="0" smtClean="0">
                <a:latin typeface="AvenirNext forINTUIT"/>
              </a:rPr>
              <a:t>QuickBooks Online has the ability to automate many tasks, but apps can reduce or eliminate many data entry and workflow bottlenecks. </a:t>
            </a:r>
            <a:endParaRPr lang="en-US" sz="2400" dirty="0">
              <a:latin typeface="AvenirNext forINTUIT"/>
            </a:endParaRPr>
          </a:p>
        </p:txBody>
      </p:sp>
      <p:pic>
        <p:nvPicPr>
          <p:cNvPr id="5" name="Picture 4"/>
          <p:cNvPicPr>
            <a:picLocks noChangeAspect="1"/>
          </p:cNvPicPr>
          <p:nvPr/>
        </p:nvPicPr>
        <p:blipFill>
          <a:blip r:embed="rId3" cstate="print"/>
          <a:stretch>
            <a:fillRect/>
          </a:stretch>
        </p:blipFill>
        <p:spPr>
          <a:xfrm>
            <a:off x="5852337" y="5991206"/>
            <a:ext cx="487326" cy="450247"/>
          </a:xfrm>
          <a:prstGeom prst="rect">
            <a:avLst/>
          </a:prstGeom>
        </p:spPr>
      </p:pic>
      <p:cxnSp>
        <p:nvCxnSpPr>
          <p:cNvPr id="7" name="Straight Connector 6"/>
          <p:cNvCxnSpPr/>
          <p:nvPr/>
        </p:nvCxnSpPr>
        <p:spPr>
          <a:xfrm flipH="1">
            <a:off x="6023159" y="3513203"/>
            <a:ext cx="1400" cy="1422480"/>
          </a:xfrm>
          <a:prstGeom prst="line">
            <a:avLst/>
          </a:prstGeom>
          <a:ln w="952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844115" y="4281734"/>
            <a:ext cx="2230146" cy="800219"/>
          </a:xfrm>
          <a:prstGeom prst="rect">
            <a:avLst/>
          </a:prstGeom>
        </p:spPr>
        <p:txBody>
          <a:bodyPr wrap="square">
            <a:spAutoFit/>
          </a:bodyPr>
          <a:lstStyle/>
          <a:p>
            <a:pPr algn="ctr"/>
            <a:r>
              <a:rPr lang="en-CA" b="1" dirty="0">
                <a:solidFill>
                  <a:srgbClr val="5E5E5E"/>
                </a:solidFill>
                <a:latin typeface="Calibri" panose="020F0502020204030204" pitchFamily="34" charset="0"/>
              </a:rPr>
              <a:t>Bill.com </a:t>
            </a:r>
            <a:br>
              <a:rPr lang="en-CA" b="1" dirty="0">
                <a:solidFill>
                  <a:srgbClr val="5E5E5E"/>
                </a:solidFill>
                <a:latin typeface="Calibri" panose="020F0502020204030204" pitchFamily="34" charset="0"/>
              </a:rPr>
            </a:br>
            <a:r>
              <a:rPr lang="en-CA" sz="1400" dirty="0">
                <a:solidFill>
                  <a:srgbClr val="5E5E5E"/>
                </a:solidFill>
                <a:latin typeface="Calibri" panose="020F0502020204030204" pitchFamily="34" charset="0"/>
              </a:rPr>
              <a:t>Automate bill approval and payment processes.</a:t>
            </a:r>
            <a:endParaRPr lang="en-CA" sz="1400" dirty="0">
              <a:solidFill>
                <a:srgbClr val="5E5E5E"/>
              </a:solidFill>
              <a:latin typeface="Calibri" panose="020F0502020204030204" pitchFamily="34" charset="0"/>
              <a:cs typeface="Calibri Light"/>
            </a:endParaRPr>
          </a:p>
        </p:txBody>
      </p:sp>
      <p:sp>
        <p:nvSpPr>
          <p:cNvPr id="10" name="Rectangle 9"/>
          <p:cNvSpPr/>
          <p:nvPr/>
        </p:nvSpPr>
        <p:spPr>
          <a:xfrm>
            <a:off x="3174805" y="4281654"/>
            <a:ext cx="2230146" cy="800219"/>
          </a:xfrm>
          <a:prstGeom prst="rect">
            <a:avLst/>
          </a:prstGeom>
        </p:spPr>
        <p:txBody>
          <a:bodyPr wrap="square">
            <a:spAutoFit/>
          </a:bodyPr>
          <a:lstStyle/>
          <a:p>
            <a:pPr algn="ctr"/>
            <a:r>
              <a:rPr lang="en-CA" b="1" dirty="0">
                <a:solidFill>
                  <a:srgbClr val="5E5E5E"/>
                </a:solidFill>
                <a:latin typeface="Calibri" panose="020F0502020204030204" pitchFamily="34" charset="0"/>
              </a:rPr>
              <a:t>HubDoc</a:t>
            </a:r>
            <a:br>
              <a:rPr lang="en-CA" b="1" dirty="0">
                <a:solidFill>
                  <a:srgbClr val="5E5E5E"/>
                </a:solidFill>
                <a:latin typeface="Calibri" panose="020F0502020204030204" pitchFamily="34" charset="0"/>
              </a:rPr>
            </a:br>
            <a:r>
              <a:rPr lang="en-CA" sz="1400" dirty="0">
                <a:solidFill>
                  <a:srgbClr val="5E5E5E"/>
                </a:solidFill>
                <a:latin typeface="Calibri" panose="020F0502020204030204" pitchFamily="34" charset="0"/>
              </a:rPr>
              <a:t>Auto-fetch Documents and convert to usable data</a:t>
            </a:r>
            <a:r>
              <a:rPr lang="en-CA" sz="1400" dirty="0">
                <a:solidFill>
                  <a:srgbClr val="5E5E5E"/>
                </a:solidFill>
                <a:latin typeface="Calibri" panose="020F0502020204030204" pitchFamily="34" charset="0"/>
                <a:cs typeface="Calibri Light"/>
              </a:rPr>
              <a:t>.</a:t>
            </a:r>
          </a:p>
        </p:txBody>
      </p:sp>
      <p:pic>
        <p:nvPicPr>
          <p:cNvPr id="1026" name="Picture 2" descr="https://images.appcenter.intuit.com/Content/images/AppCards/b7pvutdnc6/Submitted28/LogoNam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4457" y="3137009"/>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images.appcenter.intuit.com/Content/images/AppCards/b7mkxqgqjm/Submitted37/LogoNam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36740" y="3212827"/>
            <a:ext cx="1011616" cy="1011616"/>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53646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stretch>
            <a:fillRect/>
          </a:stretch>
        </p:blipFill>
        <p:spPr>
          <a:xfrm>
            <a:off x="10233404" y="3894317"/>
            <a:ext cx="1274829" cy="1274829"/>
          </a:xfrm>
          <a:prstGeom prst="rect">
            <a:avLst/>
          </a:prstGeom>
        </p:spPr>
      </p:pic>
      <p:sp>
        <p:nvSpPr>
          <p:cNvPr id="6" name="Right Arrow 5"/>
          <p:cNvSpPr/>
          <p:nvPr/>
        </p:nvSpPr>
        <p:spPr>
          <a:xfrm>
            <a:off x="9217353" y="4267947"/>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ight Arrow 21"/>
          <p:cNvSpPr/>
          <p:nvPr/>
        </p:nvSpPr>
        <p:spPr>
          <a:xfrm>
            <a:off x="6934149" y="4257141"/>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2520638" y="5350807"/>
            <a:ext cx="2005735" cy="677108"/>
          </a:xfrm>
          <a:prstGeom prst="rect">
            <a:avLst/>
          </a:prstGeom>
          <a:noFill/>
        </p:spPr>
        <p:txBody>
          <a:bodyPr wrap="square" rtlCol="0">
            <a:spAutoFit/>
          </a:bodyPr>
          <a:lstStyle/>
          <a:p>
            <a:pPr algn="ctr"/>
            <a:r>
              <a:rPr lang="en-US" sz="1400" b="1" dirty="0">
                <a:solidFill>
                  <a:srgbClr val="5E5E5E"/>
                </a:solidFill>
              </a:rPr>
              <a:t>Hubdoc </a:t>
            </a:r>
          </a:p>
          <a:p>
            <a:pPr algn="ctr"/>
            <a:r>
              <a:rPr lang="en-US" sz="1200" dirty="0">
                <a:solidFill>
                  <a:srgbClr val="5E5E5E"/>
                </a:solidFill>
              </a:rPr>
              <a:t>Automatic Coding</a:t>
            </a:r>
          </a:p>
          <a:p>
            <a:pPr algn="ctr"/>
            <a:r>
              <a:rPr lang="en-US" sz="1200" dirty="0">
                <a:solidFill>
                  <a:srgbClr val="5E5E5E"/>
                </a:solidFill>
              </a:rPr>
              <a:t>Data Management</a:t>
            </a:r>
          </a:p>
        </p:txBody>
      </p:sp>
      <p:sp>
        <p:nvSpPr>
          <p:cNvPr id="26" name="TextBox 25"/>
          <p:cNvSpPr txBox="1"/>
          <p:nvPr/>
        </p:nvSpPr>
        <p:spPr>
          <a:xfrm>
            <a:off x="6747209" y="5378741"/>
            <a:ext cx="3060192" cy="677108"/>
          </a:xfrm>
          <a:prstGeom prst="rect">
            <a:avLst/>
          </a:prstGeom>
          <a:noFill/>
        </p:spPr>
        <p:txBody>
          <a:bodyPr wrap="square" rtlCol="0">
            <a:spAutoFit/>
          </a:bodyPr>
          <a:lstStyle/>
          <a:p>
            <a:pPr algn="ctr"/>
            <a:r>
              <a:rPr lang="en-US" sz="1400" b="1" dirty="0">
                <a:solidFill>
                  <a:srgbClr val="5E5E5E"/>
                </a:solidFill>
              </a:rPr>
              <a:t>Bill.com </a:t>
            </a:r>
          </a:p>
          <a:p>
            <a:pPr algn="ctr"/>
            <a:r>
              <a:rPr lang="en-US" sz="1200" dirty="0">
                <a:solidFill>
                  <a:srgbClr val="5E5E5E"/>
                </a:solidFill>
              </a:rPr>
              <a:t>Pay Online</a:t>
            </a:r>
          </a:p>
          <a:p>
            <a:pPr algn="ctr"/>
            <a:r>
              <a:rPr lang="en-US" sz="1200" dirty="0">
                <a:solidFill>
                  <a:srgbClr val="5E5E5E"/>
                </a:solidFill>
              </a:rPr>
              <a:t>Audit Trail </a:t>
            </a:r>
          </a:p>
        </p:txBody>
      </p:sp>
      <p:sp>
        <p:nvSpPr>
          <p:cNvPr id="27" name="TextBox 26"/>
          <p:cNvSpPr txBox="1"/>
          <p:nvPr/>
        </p:nvSpPr>
        <p:spPr>
          <a:xfrm>
            <a:off x="9309603" y="5169146"/>
            <a:ext cx="3060192" cy="1107996"/>
          </a:xfrm>
          <a:prstGeom prst="rect">
            <a:avLst/>
          </a:prstGeom>
          <a:noFill/>
        </p:spPr>
        <p:txBody>
          <a:bodyPr wrap="square" rtlCol="0">
            <a:spAutoFit/>
          </a:bodyPr>
          <a:lstStyle/>
          <a:p>
            <a:pPr algn="ctr"/>
            <a:endParaRPr lang="en-US" sz="1400" dirty="0">
              <a:solidFill>
                <a:srgbClr val="5E5E5E"/>
              </a:solidFill>
            </a:endParaRPr>
          </a:p>
          <a:p>
            <a:pPr algn="ctr"/>
            <a:r>
              <a:rPr lang="en-US" sz="1200" dirty="0">
                <a:solidFill>
                  <a:srgbClr val="5E5E5E"/>
                </a:solidFill>
              </a:rPr>
              <a:t>Transactions sync seamlessly to QBO</a:t>
            </a:r>
          </a:p>
          <a:p>
            <a:pPr algn="ctr"/>
            <a:r>
              <a:rPr lang="en-US" sz="1200" dirty="0">
                <a:solidFill>
                  <a:srgbClr val="5E5E5E"/>
                </a:solidFill>
              </a:rPr>
              <a:t>Transactions Match to Payments in </a:t>
            </a:r>
          </a:p>
          <a:p>
            <a:pPr algn="ctr"/>
            <a:r>
              <a:rPr lang="en-US" sz="1200" dirty="0">
                <a:solidFill>
                  <a:srgbClr val="5E5E5E"/>
                </a:solidFill>
              </a:rPr>
              <a:t> Bank Feed </a:t>
            </a:r>
          </a:p>
          <a:p>
            <a:pPr algn="ctr"/>
            <a:endParaRPr lang="en-US" sz="1600" dirty="0">
              <a:solidFill>
                <a:srgbClr val="5E5E5E"/>
              </a:solidFill>
            </a:endParaRPr>
          </a:p>
        </p:txBody>
      </p:sp>
      <p:sp>
        <p:nvSpPr>
          <p:cNvPr id="29" name="Title 1"/>
          <p:cNvSpPr txBox="1">
            <a:spLocks/>
          </p:cNvSpPr>
          <p:nvPr/>
        </p:nvSpPr>
        <p:spPr>
          <a:xfrm>
            <a:off x="1023245" y="226267"/>
            <a:ext cx="10069286" cy="1461409"/>
          </a:xfrm>
          <a:prstGeom prst="rect">
            <a:avLst/>
          </a:prstGeom>
        </p:spPr>
        <p:txBody>
          <a:bodyPr/>
          <a:lstStyle>
            <a:lvl1pPr algn="ctr" defTabSz="609585" rtl="0" eaLnBrk="1" latinLnBrk="0" hangingPunct="1">
              <a:spcBef>
                <a:spcPct val="0"/>
              </a:spcBef>
              <a:buNone/>
              <a:defRPr sz="3733" b="1" kern="1200">
                <a:solidFill>
                  <a:schemeClr val="tx1"/>
                </a:solidFill>
                <a:latin typeface="+mj-lt"/>
                <a:ea typeface="+mj-ea"/>
                <a:cs typeface="+mj-cs"/>
              </a:defRPr>
            </a:lvl1pPr>
          </a:lstStyle>
          <a:p>
            <a:r>
              <a:rPr lang="en-US" sz="3200" dirty="0" smtClean="0">
                <a:solidFill>
                  <a:srgbClr val="2CA01C"/>
                </a:solidFill>
              </a:rPr>
              <a:t>Example of Accounts Payable Process with Hubdoc, Bill.com and QuickBooks Online </a:t>
            </a:r>
            <a:endParaRPr lang="en-US" sz="3200" dirty="0">
              <a:solidFill>
                <a:srgbClr val="2CA01C"/>
              </a:solidFill>
            </a:endParaRPr>
          </a:p>
        </p:txBody>
      </p:sp>
      <p:sp>
        <p:nvSpPr>
          <p:cNvPr id="25" name="Right Arrow 24"/>
          <p:cNvSpPr/>
          <p:nvPr/>
        </p:nvSpPr>
        <p:spPr>
          <a:xfrm>
            <a:off x="4350508" y="4254149"/>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4603133" y="5350807"/>
            <a:ext cx="3060192" cy="892552"/>
          </a:xfrm>
          <a:prstGeom prst="rect">
            <a:avLst/>
          </a:prstGeom>
          <a:noFill/>
        </p:spPr>
        <p:txBody>
          <a:bodyPr wrap="square" rtlCol="0">
            <a:spAutoFit/>
          </a:bodyPr>
          <a:lstStyle/>
          <a:p>
            <a:pPr algn="ctr"/>
            <a:r>
              <a:rPr lang="en-US" sz="1400" b="1" dirty="0">
                <a:solidFill>
                  <a:srgbClr val="5E5E5E"/>
                </a:solidFill>
              </a:rPr>
              <a:t>Bill.com </a:t>
            </a:r>
          </a:p>
          <a:p>
            <a:pPr algn="ctr"/>
            <a:r>
              <a:rPr lang="en-US" sz="1200" dirty="0">
                <a:solidFill>
                  <a:srgbClr val="5E5E5E"/>
                </a:solidFill>
              </a:rPr>
              <a:t>Review &amp; Approval</a:t>
            </a:r>
          </a:p>
          <a:p>
            <a:pPr algn="ctr"/>
            <a:r>
              <a:rPr lang="en-US" sz="1200" dirty="0">
                <a:solidFill>
                  <a:srgbClr val="5E5E5E"/>
                </a:solidFill>
              </a:rPr>
              <a:t> Process</a:t>
            </a:r>
          </a:p>
          <a:p>
            <a:pPr algn="ctr"/>
            <a:endParaRPr lang="en-US" sz="1400" dirty="0">
              <a:solidFill>
                <a:srgbClr val="5E5E5E"/>
              </a:solidFill>
            </a:endParaRPr>
          </a:p>
        </p:txBody>
      </p:sp>
      <p:sp>
        <p:nvSpPr>
          <p:cNvPr id="31" name="Right Arrow 30"/>
          <p:cNvSpPr/>
          <p:nvPr/>
        </p:nvSpPr>
        <p:spPr>
          <a:xfrm>
            <a:off x="1982852" y="4267948"/>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47357" y="5353799"/>
            <a:ext cx="2009255" cy="677108"/>
          </a:xfrm>
          <a:prstGeom prst="rect">
            <a:avLst/>
          </a:prstGeom>
          <a:noFill/>
        </p:spPr>
        <p:txBody>
          <a:bodyPr wrap="square" rtlCol="0">
            <a:spAutoFit/>
          </a:bodyPr>
          <a:lstStyle/>
          <a:p>
            <a:pPr algn="ctr"/>
            <a:r>
              <a:rPr lang="en-US" sz="1400" b="1" dirty="0">
                <a:solidFill>
                  <a:srgbClr val="5E5E5E"/>
                </a:solidFill>
              </a:rPr>
              <a:t>Hubdoc</a:t>
            </a:r>
            <a:r>
              <a:rPr lang="en-US" sz="1400" dirty="0">
                <a:solidFill>
                  <a:srgbClr val="5E5E5E"/>
                </a:solidFill>
              </a:rPr>
              <a:t> </a:t>
            </a:r>
          </a:p>
          <a:p>
            <a:pPr algn="ctr"/>
            <a:r>
              <a:rPr lang="en-US" sz="1200" dirty="0">
                <a:solidFill>
                  <a:srgbClr val="5E5E5E"/>
                </a:solidFill>
              </a:rPr>
              <a:t>Fetches </a:t>
            </a:r>
          </a:p>
          <a:p>
            <a:pPr algn="ctr"/>
            <a:r>
              <a:rPr lang="en-US" sz="1200" dirty="0">
                <a:solidFill>
                  <a:srgbClr val="5E5E5E"/>
                </a:solidFill>
              </a:rPr>
              <a:t>Bills &amp; Statements</a:t>
            </a:r>
          </a:p>
        </p:txBody>
      </p:sp>
      <p:pic>
        <p:nvPicPr>
          <p:cNvPr id="9222" name="Picture 6" descr="http://quickbooksbrand.com/view/0042/t_42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4804" y="4067960"/>
            <a:ext cx="1198460" cy="108951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quickbooksbrand.com/view/0041/t_414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987" y="4039214"/>
            <a:ext cx="1302418" cy="104464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http://quickbooksbrand.com/view/0051/t_519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6425" y="3907987"/>
            <a:ext cx="1409456" cy="1409456"/>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http://quickbooksbrand.com/view/0049/p_4919.jpg?t=147158641493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32783" y="4202565"/>
            <a:ext cx="1289043" cy="8203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8" cstate="print"/>
          <a:stretch>
            <a:fillRect/>
          </a:stretch>
        </p:blipFill>
        <p:spPr>
          <a:xfrm>
            <a:off x="1552132" y="1523022"/>
            <a:ext cx="4555157" cy="2042229"/>
          </a:xfrm>
          <a:prstGeom prst="rect">
            <a:avLst/>
          </a:prstGeom>
        </p:spPr>
      </p:pic>
      <p:pic>
        <p:nvPicPr>
          <p:cNvPr id="9226" name="Picture 10" descr="https://ga0.imgix.net/screenshot/o/94014210-aed8-012f-ddf1-00505690027b.png?ixlib=rb-1.0.0&amp;ch=Width%2CDPR&amp;auto=format"/>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86319" y="1460425"/>
            <a:ext cx="2631034" cy="21048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3644767"/>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590163" y="5789572"/>
            <a:ext cx="1036410" cy="853514"/>
          </a:xfrm>
          <a:prstGeom prst="rect">
            <a:avLst/>
          </a:prstGeom>
        </p:spPr>
      </p:pic>
      <p:sp>
        <p:nvSpPr>
          <p:cNvPr id="3" name="Content Placeholder 2"/>
          <p:cNvSpPr>
            <a:spLocks noGrp="1"/>
          </p:cNvSpPr>
          <p:nvPr>
            <p:ph idx="1"/>
          </p:nvPr>
        </p:nvSpPr>
        <p:spPr>
          <a:xfrm>
            <a:off x="621968" y="1583445"/>
            <a:ext cx="10972800" cy="3691111"/>
          </a:xfrm>
        </p:spPr>
        <p:txBody>
          <a:bodyPr>
            <a:normAutofit/>
          </a:bodyPr>
          <a:lstStyle/>
          <a:p>
            <a:pPr algn="ctr"/>
            <a:r>
              <a:rPr lang="en-US" sz="2400" dirty="0" smtClean="0"/>
              <a:t>There are apps that leverage QBO data to expand reporting and analytics, including benchmarking, forecasting, business planning, and beyond. </a:t>
            </a:r>
            <a:endParaRPr lang="en-US" sz="2400" dirty="0"/>
          </a:p>
        </p:txBody>
      </p:sp>
      <p:cxnSp>
        <p:nvCxnSpPr>
          <p:cNvPr id="7" name="Straight Connector 6"/>
          <p:cNvCxnSpPr/>
          <p:nvPr/>
        </p:nvCxnSpPr>
        <p:spPr>
          <a:xfrm flipH="1">
            <a:off x="4289878" y="3630369"/>
            <a:ext cx="1400" cy="1422480"/>
          </a:xfrm>
          <a:prstGeom prst="line">
            <a:avLst/>
          </a:prstGeom>
          <a:ln w="952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942548" y="3642447"/>
            <a:ext cx="1400" cy="1422480"/>
          </a:xfrm>
          <a:prstGeom prst="line">
            <a:avLst/>
          </a:prstGeom>
          <a:ln w="952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942484" y="4193818"/>
            <a:ext cx="2230146" cy="1231106"/>
          </a:xfrm>
          <a:prstGeom prst="rect">
            <a:avLst/>
          </a:prstGeom>
        </p:spPr>
        <p:txBody>
          <a:bodyPr wrap="square">
            <a:spAutoFit/>
          </a:bodyPr>
          <a:lstStyle/>
          <a:p>
            <a:pPr algn="ctr"/>
            <a:r>
              <a:rPr lang="en-CA" b="1" dirty="0">
                <a:solidFill>
                  <a:srgbClr val="5E5E5E"/>
                </a:solidFill>
              </a:rPr>
              <a:t>Fathom</a:t>
            </a:r>
            <a:br>
              <a:rPr lang="en-CA" b="1" dirty="0">
                <a:solidFill>
                  <a:srgbClr val="5E5E5E"/>
                </a:solidFill>
              </a:rPr>
            </a:br>
            <a:r>
              <a:rPr lang="en-US" sz="1400" dirty="0">
                <a:solidFill>
                  <a:srgbClr val="5E5E5E"/>
                </a:solidFill>
              </a:rPr>
              <a:t> </a:t>
            </a:r>
            <a:r>
              <a:rPr lang="en-US" sz="1400" dirty="0">
                <a:solidFill>
                  <a:srgbClr val="5E5E5E"/>
                </a:solidFill>
                <a:latin typeface="Calibri Light" panose="020F0302020204030204" pitchFamily="34" charset="0"/>
              </a:rPr>
              <a:t>Dashboards and customizable performance monitoring tools for advisors. </a:t>
            </a:r>
            <a:endParaRPr lang="en-CA" sz="1400" dirty="0">
              <a:solidFill>
                <a:srgbClr val="5E5E5E"/>
              </a:solidFill>
              <a:latin typeface="Calibri Light" panose="020F0302020204030204" pitchFamily="34" charset="0"/>
              <a:cs typeface="Calibri Light"/>
            </a:endParaRPr>
          </a:p>
        </p:txBody>
      </p:sp>
      <p:sp>
        <p:nvSpPr>
          <p:cNvPr id="10" name="Rectangle 9"/>
          <p:cNvSpPr/>
          <p:nvPr/>
        </p:nvSpPr>
        <p:spPr>
          <a:xfrm>
            <a:off x="1686375" y="4193818"/>
            <a:ext cx="2230146" cy="1015663"/>
          </a:xfrm>
          <a:prstGeom prst="rect">
            <a:avLst/>
          </a:prstGeom>
        </p:spPr>
        <p:txBody>
          <a:bodyPr wrap="square">
            <a:spAutoFit/>
          </a:bodyPr>
          <a:lstStyle/>
          <a:p>
            <a:pPr algn="ctr"/>
            <a:r>
              <a:rPr lang="en-CA" b="1" dirty="0" err="1">
                <a:solidFill>
                  <a:srgbClr val="5E5E5E"/>
                </a:solidFill>
              </a:rPr>
              <a:t>Qvinci</a:t>
            </a:r>
            <a:r>
              <a:rPr lang="en-CA" b="1" dirty="0">
                <a:solidFill>
                  <a:srgbClr val="5E5E5E"/>
                </a:solidFill>
              </a:rPr>
              <a:t/>
            </a:r>
            <a:br>
              <a:rPr lang="en-CA" b="1" dirty="0">
                <a:solidFill>
                  <a:srgbClr val="5E5E5E"/>
                </a:solidFill>
              </a:rPr>
            </a:br>
            <a:r>
              <a:rPr lang="en-US" sz="1400" dirty="0">
                <a:solidFill>
                  <a:srgbClr val="5E5E5E"/>
                </a:solidFill>
                <a:latin typeface="Calibri Light"/>
              </a:rPr>
              <a:t>Financial Consolidation, Reporting, and Benchmarking tool</a:t>
            </a:r>
            <a:endParaRPr lang="en-CA" sz="1400" dirty="0">
              <a:solidFill>
                <a:srgbClr val="5E5E5E"/>
              </a:solidFill>
              <a:latin typeface="Calibri Light"/>
              <a:cs typeface="Calibri Light"/>
            </a:endParaRPr>
          </a:p>
        </p:txBody>
      </p:sp>
      <p:sp>
        <p:nvSpPr>
          <p:cNvPr id="11" name="Rectangle 10"/>
          <p:cNvSpPr/>
          <p:nvPr/>
        </p:nvSpPr>
        <p:spPr>
          <a:xfrm>
            <a:off x="8197085" y="4193818"/>
            <a:ext cx="2230146" cy="1015663"/>
          </a:xfrm>
          <a:prstGeom prst="rect">
            <a:avLst/>
          </a:prstGeom>
        </p:spPr>
        <p:txBody>
          <a:bodyPr wrap="square">
            <a:spAutoFit/>
          </a:bodyPr>
          <a:lstStyle/>
          <a:p>
            <a:pPr algn="ctr"/>
            <a:r>
              <a:rPr lang="en-CA" b="1" dirty="0">
                <a:solidFill>
                  <a:srgbClr val="5E5E5E"/>
                </a:solidFill>
                <a:hlinkClick r:id="rId3"/>
              </a:rPr>
              <a:t>LivePlan</a:t>
            </a:r>
            <a:r>
              <a:rPr lang="en-CA" b="1" dirty="0">
                <a:solidFill>
                  <a:srgbClr val="5E5E5E"/>
                </a:solidFill>
              </a:rPr>
              <a:t/>
            </a:r>
            <a:br>
              <a:rPr lang="en-CA" b="1" dirty="0">
                <a:solidFill>
                  <a:srgbClr val="5E5E5E"/>
                </a:solidFill>
              </a:rPr>
            </a:br>
            <a:r>
              <a:rPr lang="en-CA" sz="1400" dirty="0">
                <a:solidFill>
                  <a:srgbClr val="5E5E5E"/>
                </a:solidFill>
                <a:latin typeface="Calibri Light"/>
              </a:rPr>
              <a:t>Business planning, budgeting, and forecasting tools.  </a:t>
            </a:r>
            <a:endParaRPr lang="en-CA" sz="1400" dirty="0">
              <a:solidFill>
                <a:srgbClr val="5E5E5E"/>
              </a:solidFill>
              <a:latin typeface="Calibri Light"/>
              <a:cs typeface="Calibri Light"/>
            </a:endParaRPr>
          </a:p>
        </p:txBody>
      </p:sp>
      <p:sp>
        <p:nvSpPr>
          <p:cNvPr id="15" name="Title 1"/>
          <p:cNvSpPr txBox="1">
            <a:spLocks/>
          </p:cNvSpPr>
          <p:nvPr/>
        </p:nvSpPr>
        <p:spPr>
          <a:xfrm>
            <a:off x="782672" y="265125"/>
            <a:ext cx="10972800" cy="983181"/>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3733" b="1" kern="1200">
                <a:solidFill>
                  <a:schemeClr val="tx1"/>
                </a:solidFill>
                <a:latin typeface="+mj-lt"/>
                <a:ea typeface="+mj-ea"/>
                <a:cs typeface="+mj-cs"/>
              </a:defRPr>
            </a:lvl1pPr>
          </a:lstStyle>
          <a:p>
            <a:r>
              <a:rPr lang="en-US" sz="4000" dirty="0" smtClean="0">
                <a:solidFill>
                  <a:srgbClr val="2CA01C"/>
                </a:solidFill>
              </a:rPr>
              <a:t>Provide Clients Proactive Advice</a:t>
            </a:r>
            <a:endParaRPr lang="en-US" sz="4000" dirty="0">
              <a:solidFill>
                <a:srgbClr val="2CA01C"/>
              </a:solidFill>
            </a:endParaRPr>
          </a:p>
        </p:txBody>
      </p:sp>
      <p:pic>
        <p:nvPicPr>
          <p:cNvPr id="2050" name="Picture 2" descr="https://images.appcenter.intuit.com/Content/images/AppCards/b7m2vv8hph/Submitted14/liveplan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54958" y="29718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images.appcenter.intuit.com/Content/images/AppCards/b7n95c25kv/Submitted55/Fathom_150by15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38800" y="29718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images.appcenter.intuit.com/Content/images/AppCards/b7pqfzmtnn/Submitted27/ic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64468" y="3025076"/>
            <a:ext cx="807849" cy="80784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oup 18"/>
          <p:cNvGrpSpPr/>
          <p:nvPr/>
        </p:nvGrpSpPr>
        <p:grpSpPr>
          <a:xfrm>
            <a:off x="5947663" y="6033799"/>
            <a:ext cx="321409" cy="365059"/>
            <a:chOff x="6769101" y="1843088"/>
            <a:chExt cx="257175" cy="292100"/>
          </a:xfrm>
          <a:solidFill>
            <a:srgbClr val="FFFFFF"/>
          </a:solidFill>
        </p:grpSpPr>
        <p:sp>
          <p:nvSpPr>
            <p:cNvPr id="20" name="Freeform 19"/>
            <p:cNvSpPr>
              <a:spLocks noEditPoints="1"/>
            </p:cNvSpPr>
            <p:nvPr/>
          </p:nvSpPr>
          <p:spPr bwMode="auto">
            <a:xfrm>
              <a:off x="6769101" y="1843088"/>
              <a:ext cx="257175" cy="292100"/>
            </a:xfrm>
            <a:custGeom>
              <a:avLst/>
              <a:gdLst/>
              <a:ahLst/>
              <a:cxnLst>
                <a:cxn ang="0">
                  <a:pos x="108" y="0"/>
                </a:cxn>
                <a:cxn ang="0">
                  <a:pos x="0" y="0"/>
                </a:cxn>
                <a:cxn ang="0">
                  <a:pos x="0" y="184"/>
                </a:cxn>
                <a:cxn ang="0">
                  <a:pos x="162" y="184"/>
                </a:cxn>
                <a:cxn ang="0">
                  <a:pos x="162" y="52"/>
                </a:cxn>
                <a:cxn ang="0">
                  <a:pos x="108" y="0"/>
                </a:cxn>
                <a:cxn ang="0">
                  <a:pos x="138" y="160"/>
                </a:cxn>
                <a:cxn ang="0">
                  <a:pos x="24" y="160"/>
                </a:cxn>
                <a:cxn ang="0">
                  <a:pos x="24" y="22"/>
                </a:cxn>
                <a:cxn ang="0">
                  <a:pos x="98" y="22"/>
                </a:cxn>
                <a:cxn ang="0">
                  <a:pos x="138" y="62"/>
                </a:cxn>
                <a:cxn ang="0">
                  <a:pos x="138" y="160"/>
                </a:cxn>
              </a:cxnLst>
              <a:rect l="0" t="0" r="r" b="b"/>
              <a:pathLst>
                <a:path w="162" h="184">
                  <a:moveTo>
                    <a:pt x="108" y="0"/>
                  </a:moveTo>
                  <a:lnTo>
                    <a:pt x="0" y="0"/>
                  </a:lnTo>
                  <a:lnTo>
                    <a:pt x="0" y="184"/>
                  </a:lnTo>
                  <a:lnTo>
                    <a:pt x="162" y="184"/>
                  </a:lnTo>
                  <a:lnTo>
                    <a:pt x="162" y="52"/>
                  </a:lnTo>
                  <a:lnTo>
                    <a:pt x="108" y="0"/>
                  </a:lnTo>
                  <a:close/>
                  <a:moveTo>
                    <a:pt x="138" y="160"/>
                  </a:moveTo>
                  <a:lnTo>
                    <a:pt x="24" y="160"/>
                  </a:lnTo>
                  <a:lnTo>
                    <a:pt x="24" y="22"/>
                  </a:lnTo>
                  <a:lnTo>
                    <a:pt x="98" y="22"/>
                  </a:lnTo>
                  <a:lnTo>
                    <a:pt x="138" y="62"/>
                  </a:lnTo>
                  <a:lnTo>
                    <a:pt x="138" y="160"/>
                  </a:lnTo>
                  <a:close/>
                </a:path>
              </a:pathLst>
            </a:custGeom>
            <a:grpFill/>
            <a:ln w="9525">
              <a:noFill/>
              <a:round/>
              <a:headEnd/>
              <a:tailEnd/>
            </a:ln>
          </p:spPr>
          <p:txBody>
            <a:bodyPr/>
            <a:lstStyle/>
            <a:p>
              <a:pPr defTabSz="609585">
                <a:defRPr/>
              </a:pPr>
              <a:endParaRPr lang="en-US" sz="2400">
                <a:solidFill>
                  <a:srgbClr val="5E5E5E"/>
                </a:solidFill>
              </a:endParaRPr>
            </a:p>
          </p:txBody>
        </p:sp>
        <p:sp>
          <p:nvSpPr>
            <p:cNvPr id="21" name="Rectangle 20"/>
            <p:cNvSpPr>
              <a:spLocks noChangeArrowheads="1"/>
            </p:cNvSpPr>
            <p:nvPr/>
          </p:nvSpPr>
          <p:spPr bwMode="auto">
            <a:xfrm>
              <a:off x="6824663" y="2044700"/>
              <a:ext cx="34925" cy="34925"/>
            </a:xfrm>
            <a:prstGeom prst="rect">
              <a:avLst/>
            </a:prstGeom>
            <a:grpFill/>
            <a:ln w="9525">
              <a:noFill/>
              <a:miter lim="800000"/>
              <a:headEnd/>
              <a:tailEnd/>
            </a:ln>
          </p:spPr>
          <p:txBody>
            <a:bodyPr/>
            <a:lstStyle/>
            <a:p>
              <a:pPr defTabSz="609585">
                <a:defRPr/>
              </a:pPr>
              <a:endParaRPr lang="en-US" sz="2400">
                <a:solidFill>
                  <a:srgbClr val="5E5E5E"/>
                </a:solidFill>
              </a:endParaRPr>
            </a:p>
          </p:txBody>
        </p:sp>
        <p:sp>
          <p:nvSpPr>
            <p:cNvPr id="22" name="Rectangle 21"/>
            <p:cNvSpPr>
              <a:spLocks noChangeArrowheads="1"/>
            </p:cNvSpPr>
            <p:nvPr/>
          </p:nvSpPr>
          <p:spPr bwMode="auto">
            <a:xfrm>
              <a:off x="6880226" y="1951038"/>
              <a:ext cx="34925" cy="128588"/>
            </a:xfrm>
            <a:prstGeom prst="rect">
              <a:avLst/>
            </a:prstGeom>
            <a:grpFill/>
            <a:ln w="9525">
              <a:noFill/>
              <a:miter lim="800000"/>
              <a:headEnd/>
              <a:tailEnd/>
            </a:ln>
          </p:spPr>
          <p:txBody>
            <a:bodyPr/>
            <a:lstStyle/>
            <a:p>
              <a:pPr defTabSz="609585">
                <a:defRPr/>
              </a:pPr>
              <a:endParaRPr lang="en-US" sz="2400">
                <a:solidFill>
                  <a:srgbClr val="5E5E5E"/>
                </a:solidFill>
              </a:endParaRPr>
            </a:p>
          </p:txBody>
        </p:sp>
        <p:sp>
          <p:nvSpPr>
            <p:cNvPr id="23" name="Rectangle 22"/>
            <p:cNvSpPr>
              <a:spLocks noChangeArrowheads="1"/>
            </p:cNvSpPr>
            <p:nvPr/>
          </p:nvSpPr>
          <p:spPr bwMode="auto">
            <a:xfrm>
              <a:off x="6932613" y="2006600"/>
              <a:ext cx="38100" cy="73025"/>
            </a:xfrm>
            <a:prstGeom prst="rect">
              <a:avLst/>
            </a:prstGeom>
            <a:grpFill/>
            <a:ln w="9525">
              <a:noFill/>
              <a:miter lim="800000"/>
              <a:headEnd/>
              <a:tailEnd/>
            </a:ln>
          </p:spPr>
          <p:txBody>
            <a:bodyPr/>
            <a:lstStyle/>
            <a:p>
              <a:pPr defTabSz="609585">
                <a:defRPr/>
              </a:pPr>
              <a:endParaRPr lang="en-US" sz="2400">
                <a:solidFill>
                  <a:srgbClr val="5E5E5E"/>
                </a:solidFill>
              </a:endParaRPr>
            </a:p>
          </p:txBody>
        </p:sp>
      </p:grpSp>
      <p:sp>
        <p:nvSpPr>
          <p:cNvPr id="25" name="Rectangle 24"/>
          <p:cNvSpPr/>
          <p:nvPr/>
        </p:nvSpPr>
        <p:spPr>
          <a:xfrm>
            <a:off x="391336" y="265125"/>
            <a:ext cx="1925841" cy="8164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2724213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ight Arrow 5"/>
          <p:cNvSpPr/>
          <p:nvPr/>
        </p:nvSpPr>
        <p:spPr>
          <a:xfrm>
            <a:off x="9373796" y="4257096"/>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ight Arrow 21"/>
          <p:cNvSpPr/>
          <p:nvPr/>
        </p:nvSpPr>
        <p:spPr>
          <a:xfrm>
            <a:off x="6933238" y="4267946"/>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2655639" y="5353799"/>
            <a:ext cx="2005735" cy="1015663"/>
          </a:xfrm>
          <a:prstGeom prst="rect">
            <a:avLst/>
          </a:prstGeom>
          <a:noFill/>
        </p:spPr>
        <p:txBody>
          <a:bodyPr wrap="square" rtlCol="0">
            <a:spAutoFit/>
          </a:bodyPr>
          <a:lstStyle/>
          <a:p>
            <a:pPr algn="ctr"/>
            <a:r>
              <a:rPr lang="en-US" sz="1200" dirty="0">
                <a:solidFill>
                  <a:srgbClr val="5E5E5E"/>
                </a:solidFill>
              </a:rPr>
              <a:t>Accountant establishes KPIs, sets targets, thresholds, alerts.</a:t>
            </a:r>
          </a:p>
          <a:p>
            <a:pPr algn="ctr"/>
            <a:r>
              <a:rPr lang="en-US" sz="1200" dirty="0">
                <a:solidFill>
                  <a:srgbClr val="5E5E5E"/>
                </a:solidFill>
              </a:rPr>
              <a:t> Can create groups to consolidate. </a:t>
            </a:r>
          </a:p>
        </p:txBody>
      </p:sp>
      <p:sp>
        <p:nvSpPr>
          <p:cNvPr id="26" name="TextBox 25"/>
          <p:cNvSpPr txBox="1"/>
          <p:nvPr/>
        </p:nvSpPr>
        <p:spPr>
          <a:xfrm>
            <a:off x="6818855" y="5353799"/>
            <a:ext cx="3060192" cy="646331"/>
          </a:xfrm>
          <a:prstGeom prst="rect">
            <a:avLst/>
          </a:prstGeom>
          <a:noFill/>
        </p:spPr>
        <p:txBody>
          <a:bodyPr wrap="square" rtlCol="0">
            <a:spAutoFit/>
          </a:bodyPr>
          <a:lstStyle/>
          <a:p>
            <a:pPr algn="ctr"/>
            <a:r>
              <a:rPr lang="en-US" sz="1200" dirty="0">
                <a:solidFill>
                  <a:srgbClr val="5E5E5E"/>
                </a:solidFill>
              </a:rPr>
              <a:t>Accountant uses interactive tools </a:t>
            </a:r>
          </a:p>
          <a:p>
            <a:pPr algn="ctr"/>
            <a:r>
              <a:rPr lang="en-US" sz="1200" dirty="0">
                <a:solidFill>
                  <a:srgbClr val="5E5E5E"/>
                </a:solidFill>
              </a:rPr>
              <a:t>to review performance, profitability, </a:t>
            </a:r>
          </a:p>
          <a:p>
            <a:pPr algn="ctr"/>
            <a:r>
              <a:rPr lang="en-US" sz="1200" dirty="0">
                <a:solidFill>
                  <a:srgbClr val="5E5E5E"/>
                </a:solidFill>
              </a:rPr>
              <a:t>cash flow, growth, trends, and more. </a:t>
            </a:r>
          </a:p>
        </p:txBody>
      </p:sp>
      <p:sp>
        <p:nvSpPr>
          <p:cNvPr id="27" name="TextBox 26"/>
          <p:cNvSpPr txBox="1"/>
          <p:nvPr/>
        </p:nvSpPr>
        <p:spPr>
          <a:xfrm>
            <a:off x="9309603" y="5169146"/>
            <a:ext cx="3060192" cy="677108"/>
          </a:xfrm>
          <a:prstGeom prst="rect">
            <a:avLst/>
          </a:prstGeom>
          <a:noFill/>
        </p:spPr>
        <p:txBody>
          <a:bodyPr wrap="square" rtlCol="0">
            <a:spAutoFit/>
          </a:bodyPr>
          <a:lstStyle/>
          <a:p>
            <a:pPr algn="ctr"/>
            <a:endParaRPr lang="en-US" sz="1400" dirty="0">
              <a:solidFill>
                <a:srgbClr val="5E5E5E"/>
              </a:solidFill>
            </a:endParaRPr>
          </a:p>
          <a:p>
            <a:pPr algn="ctr"/>
            <a:r>
              <a:rPr lang="en-US" sz="1200" dirty="0">
                <a:solidFill>
                  <a:srgbClr val="5E5E5E"/>
                </a:solidFill>
              </a:rPr>
              <a:t>Fathom generates visual reports, </a:t>
            </a:r>
          </a:p>
          <a:p>
            <a:pPr algn="ctr"/>
            <a:r>
              <a:rPr lang="en-US" sz="1200" dirty="0">
                <a:solidFill>
                  <a:srgbClr val="5E5E5E"/>
                </a:solidFill>
              </a:rPr>
              <a:t>ready to share with clients. </a:t>
            </a:r>
          </a:p>
        </p:txBody>
      </p:sp>
      <p:sp>
        <p:nvSpPr>
          <p:cNvPr id="29" name="Title 1"/>
          <p:cNvSpPr txBox="1">
            <a:spLocks/>
          </p:cNvSpPr>
          <p:nvPr/>
        </p:nvSpPr>
        <p:spPr>
          <a:xfrm>
            <a:off x="1023245" y="226267"/>
            <a:ext cx="10069286" cy="1461409"/>
          </a:xfrm>
          <a:prstGeom prst="rect">
            <a:avLst/>
          </a:prstGeom>
        </p:spPr>
        <p:txBody>
          <a:bodyPr/>
          <a:lstStyle>
            <a:lvl1pPr algn="ctr" defTabSz="609585" rtl="0" eaLnBrk="1" latinLnBrk="0" hangingPunct="1">
              <a:spcBef>
                <a:spcPct val="0"/>
              </a:spcBef>
              <a:buNone/>
              <a:defRPr sz="3733" b="1" kern="1200">
                <a:solidFill>
                  <a:schemeClr val="tx1"/>
                </a:solidFill>
                <a:latin typeface="+mj-lt"/>
                <a:ea typeface="+mj-ea"/>
                <a:cs typeface="+mj-cs"/>
              </a:defRPr>
            </a:lvl1pPr>
          </a:lstStyle>
          <a:p>
            <a:r>
              <a:rPr lang="en-US" sz="3200" dirty="0" smtClean="0">
                <a:solidFill>
                  <a:srgbClr val="2CA01C"/>
                </a:solidFill>
              </a:rPr>
              <a:t>Example Workflow for</a:t>
            </a:r>
          </a:p>
          <a:p>
            <a:r>
              <a:rPr lang="en-US" sz="3200" dirty="0" smtClean="0">
                <a:solidFill>
                  <a:srgbClr val="2CA01C"/>
                </a:solidFill>
              </a:rPr>
              <a:t>Fathom and QuickBooks Online </a:t>
            </a:r>
            <a:endParaRPr lang="en-US" sz="3200" dirty="0">
              <a:solidFill>
                <a:srgbClr val="2CA01C"/>
              </a:solidFill>
            </a:endParaRPr>
          </a:p>
        </p:txBody>
      </p:sp>
      <p:sp>
        <p:nvSpPr>
          <p:cNvPr id="25" name="Right Arrow 24"/>
          <p:cNvSpPr/>
          <p:nvPr/>
        </p:nvSpPr>
        <p:spPr>
          <a:xfrm>
            <a:off x="4656412" y="4307614"/>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4565904" y="5337869"/>
            <a:ext cx="3060192" cy="276999"/>
          </a:xfrm>
          <a:prstGeom prst="rect">
            <a:avLst/>
          </a:prstGeom>
          <a:noFill/>
        </p:spPr>
        <p:txBody>
          <a:bodyPr wrap="square" rtlCol="0">
            <a:spAutoFit/>
          </a:bodyPr>
          <a:lstStyle/>
          <a:p>
            <a:pPr algn="ctr"/>
            <a:r>
              <a:rPr lang="en-US" sz="1200" dirty="0">
                <a:solidFill>
                  <a:srgbClr val="5E5E5E"/>
                </a:solidFill>
              </a:rPr>
              <a:t>Automatic Analysis </a:t>
            </a:r>
          </a:p>
        </p:txBody>
      </p:sp>
      <p:pic>
        <p:nvPicPr>
          <p:cNvPr id="30" name="Picture 29"/>
          <p:cNvPicPr>
            <a:picLocks noChangeAspect="1"/>
          </p:cNvPicPr>
          <p:nvPr/>
        </p:nvPicPr>
        <p:blipFill>
          <a:blip r:embed="rId3" cstate="print"/>
          <a:stretch>
            <a:fillRect/>
          </a:stretch>
        </p:blipFill>
        <p:spPr>
          <a:xfrm>
            <a:off x="471950" y="3951593"/>
            <a:ext cx="1274829" cy="1274829"/>
          </a:xfrm>
          <a:prstGeom prst="rect">
            <a:avLst/>
          </a:prstGeom>
        </p:spPr>
      </p:pic>
      <p:sp>
        <p:nvSpPr>
          <p:cNvPr id="31" name="Right Arrow 30"/>
          <p:cNvSpPr/>
          <p:nvPr/>
        </p:nvSpPr>
        <p:spPr>
          <a:xfrm>
            <a:off x="2123149" y="4267946"/>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164891" y="5353799"/>
            <a:ext cx="2009255" cy="830997"/>
          </a:xfrm>
          <a:prstGeom prst="rect">
            <a:avLst/>
          </a:prstGeom>
          <a:noFill/>
        </p:spPr>
        <p:txBody>
          <a:bodyPr wrap="square" rtlCol="0">
            <a:spAutoFit/>
          </a:bodyPr>
          <a:lstStyle/>
          <a:p>
            <a:pPr algn="ctr"/>
            <a:r>
              <a:rPr lang="en-US" sz="1200" dirty="0">
                <a:solidFill>
                  <a:srgbClr val="5E5E5E"/>
                </a:solidFill>
              </a:rPr>
              <a:t>Data syncs from QBO, including budgets.</a:t>
            </a:r>
          </a:p>
          <a:p>
            <a:pPr algn="ctr"/>
            <a:r>
              <a:rPr lang="en-US" sz="1200" dirty="0">
                <a:solidFill>
                  <a:srgbClr val="5E5E5E"/>
                </a:solidFill>
              </a:rPr>
              <a:t>Can import non-financials via Excel. </a:t>
            </a:r>
          </a:p>
        </p:txBody>
      </p:sp>
      <p:pic>
        <p:nvPicPr>
          <p:cNvPr id="9222" name="Picture 6" descr="http://quickbooksbrand.com/view/0042/t_42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96770" y="3998852"/>
            <a:ext cx="1198460" cy="108951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ttp://quickbooksbrand.com/view/0048/t_485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96391" y="3964310"/>
            <a:ext cx="1136894" cy="1136894"/>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http://quickbooksbrand.com/view/0044/t_449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04770" y="4073782"/>
            <a:ext cx="1307475" cy="115264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7" cstate="print"/>
          <a:stretch>
            <a:fillRect/>
          </a:stretch>
        </p:blipFill>
        <p:spPr>
          <a:xfrm>
            <a:off x="4537766" y="1559939"/>
            <a:ext cx="3116469" cy="1911691"/>
          </a:xfrm>
          <a:prstGeom prst="rect">
            <a:avLst/>
          </a:prstGeom>
        </p:spPr>
      </p:pic>
      <p:pic>
        <p:nvPicPr>
          <p:cNvPr id="8198" name="Picture 6" descr="http://cdn0.capterra-static.com/logos/150/2096249.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96344" y="4249924"/>
            <a:ext cx="524326" cy="524326"/>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http://quickbooksbrand.com/view/0049/t_4979.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879755" y="3998852"/>
            <a:ext cx="1306292" cy="1027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0068493"/>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590163" y="5789572"/>
            <a:ext cx="1036410" cy="853514"/>
          </a:xfrm>
          <a:prstGeom prst="rect">
            <a:avLst/>
          </a:prstGeom>
        </p:spPr>
      </p:pic>
      <p:sp>
        <p:nvSpPr>
          <p:cNvPr id="15" name="Title 1"/>
          <p:cNvSpPr>
            <a:spLocks noGrp="1"/>
          </p:cNvSpPr>
          <p:nvPr>
            <p:ph type="title"/>
          </p:nvPr>
        </p:nvSpPr>
        <p:spPr/>
        <p:txBody>
          <a:bodyPr>
            <a:normAutofit fontScale="90000"/>
          </a:bodyPr>
          <a:lstStyle/>
          <a:p>
            <a:pPr algn="ctr"/>
            <a:r>
              <a:rPr lang="en-US" sz="4000" dirty="0" smtClean="0"/>
              <a:t>Mobilize Employee and Expense Management</a:t>
            </a:r>
            <a:endParaRPr lang="en-US" sz="4000" dirty="0"/>
          </a:p>
        </p:txBody>
      </p:sp>
      <p:sp>
        <p:nvSpPr>
          <p:cNvPr id="3" name="Content Placeholder 2"/>
          <p:cNvSpPr>
            <a:spLocks noGrp="1"/>
          </p:cNvSpPr>
          <p:nvPr>
            <p:ph idx="1"/>
          </p:nvPr>
        </p:nvSpPr>
        <p:spPr>
          <a:xfrm>
            <a:off x="621968" y="1437347"/>
            <a:ext cx="10972800" cy="3983306"/>
          </a:xfrm>
        </p:spPr>
        <p:txBody>
          <a:bodyPr>
            <a:normAutofit/>
          </a:bodyPr>
          <a:lstStyle/>
          <a:p>
            <a:pPr algn="ctr"/>
            <a:r>
              <a:rPr lang="en-US" sz="2600" dirty="0" smtClean="0"/>
              <a:t>Apps can help automate and mobilize time tracking, scheduling, performance reviews, expense reporting, and more. </a:t>
            </a:r>
            <a:endParaRPr lang="en-US" sz="2600" dirty="0"/>
          </a:p>
        </p:txBody>
      </p:sp>
      <p:cxnSp>
        <p:nvCxnSpPr>
          <p:cNvPr id="7" name="Straight Connector 6"/>
          <p:cNvCxnSpPr/>
          <p:nvPr/>
        </p:nvCxnSpPr>
        <p:spPr>
          <a:xfrm flipH="1">
            <a:off x="6095300" y="3383481"/>
            <a:ext cx="1400" cy="1422480"/>
          </a:xfrm>
          <a:prstGeom prst="line">
            <a:avLst/>
          </a:prstGeom>
          <a:ln w="952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045711" y="4193818"/>
            <a:ext cx="2230146" cy="1015663"/>
          </a:xfrm>
          <a:prstGeom prst="rect">
            <a:avLst/>
          </a:prstGeom>
        </p:spPr>
        <p:txBody>
          <a:bodyPr wrap="square">
            <a:spAutoFit/>
          </a:bodyPr>
          <a:lstStyle/>
          <a:p>
            <a:pPr algn="ctr"/>
            <a:r>
              <a:rPr lang="en-CA" b="1" dirty="0">
                <a:solidFill>
                  <a:srgbClr val="6B6C72"/>
                </a:solidFill>
              </a:rPr>
              <a:t>Expensify </a:t>
            </a:r>
            <a:br>
              <a:rPr lang="en-CA" b="1" dirty="0">
                <a:solidFill>
                  <a:srgbClr val="6B6C72"/>
                </a:solidFill>
              </a:rPr>
            </a:br>
            <a:r>
              <a:rPr lang="en-CA" sz="1400" dirty="0">
                <a:solidFill>
                  <a:srgbClr val="6B6C72"/>
                </a:solidFill>
                <a:latin typeface="Calibri Light" panose="020F0302020204030204" pitchFamily="34" charset="0"/>
              </a:rPr>
              <a:t>Manage receipts</a:t>
            </a:r>
            <a:r>
              <a:rPr lang="en-US" sz="1400" dirty="0">
                <a:solidFill>
                  <a:srgbClr val="6B6C72"/>
                </a:solidFill>
                <a:latin typeface="Calibri Light" panose="020F0302020204030204" pitchFamily="34" charset="0"/>
              </a:rPr>
              <a:t>, company cards, mileage, and personal reimbursements</a:t>
            </a:r>
            <a:r>
              <a:rPr lang="en-CA" sz="1400" dirty="0">
                <a:solidFill>
                  <a:srgbClr val="6B6C72"/>
                </a:solidFill>
                <a:latin typeface="Calibri Light"/>
              </a:rPr>
              <a:t>.</a:t>
            </a:r>
            <a:endParaRPr lang="en-CA" sz="1400" dirty="0">
              <a:solidFill>
                <a:srgbClr val="6B6C72"/>
              </a:solidFill>
              <a:latin typeface="Calibri Light"/>
              <a:cs typeface="Calibri Light"/>
            </a:endParaRPr>
          </a:p>
        </p:txBody>
      </p:sp>
      <p:sp>
        <p:nvSpPr>
          <p:cNvPr id="10" name="Rectangle 9"/>
          <p:cNvSpPr/>
          <p:nvPr/>
        </p:nvSpPr>
        <p:spPr>
          <a:xfrm>
            <a:off x="3100159" y="4205560"/>
            <a:ext cx="2230146" cy="1231106"/>
          </a:xfrm>
          <a:prstGeom prst="rect">
            <a:avLst/>
          </a:prstGeom>
        </p:spPr>
        <p:txBody>
          <a:bodyPr wrap="square">
            <a:spAutoFit/>
          </a:bodyPr>
          <a:lstStyle/>
          <a:p>
            <a:pPr algn="ctr"/>
            <a:r>
              <a:rPr lang="en-CA" b="1" dirty="0">
                <a:solidFill>
                  <a:srgbClr val="6B6C72"/>
                </a:solidFill>
              </a:rPr>
              <a:t>TSheets</a:t>
            </a:r>
            <a:br>
              <a:rPr lang="en-CA" b="1" dirty="0">
                <a:solidFill>
                  <a:srgbClr val="6B6C72"/>
                </a:solidFill>
              </a:rPr>
            </a:br>
            <a:r>
              <a:rPr lang="en-US" sz="1400" dirty="0">
                <a:solidFill>
                  <a:srgbClr val="666666"/>
                </a:solidFill>
                <a:latin typeface="Calibri Light" panose="020F0302020204030204" pitchFamily="34" charset="0"/>
              </a:rPr>
              <a:t>Time tracking and employee scheduling. GPS location points for employee routing, accountability and more.</a:t>
            </a:r>
            <a:endParaRPr lang="en-CA" sz="1400" dirty="0">
              <a:solidFill>
                <a:srgbClr val="6B6C72"/>
              </a:solidFill>
              <a:latin typeface="Calibri Light" panose="020F0302020204030204" pitchFamily="34" charset="0"/>
              <a:cs typeface="Calibri Light"/>
            </a:endParaRPr>
          </a:p>
        </p:txBody>
      </p:sp>
      <p:pic>
        <p:nvPicPr>
          <p:cNvPr id="4098" name="Picture 2" descr="https://images.appcenter.intuit.com/Content/images/AppCards/b7ms3t7i3r/Submitted50/TSheetsT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2400" y="29718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images.appcenter.intuit.com/Content/images/AppCards/b7pjb9i9mn/Submitted19/icon-Expensify_larg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03584" y="2971800"/>
            <a:ext cx="914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Freeform 18"/>
          <p:cNvSpPr>
            <a:spLocks noEditPoints="1"/>
          </p:cNvSpPr>
          <p:nvPr/>
        </p:nvSpPr>
        <p:spPr bwMode="auto">
          <a:xfrm>
            <a:off x="5958596" y="6016409"/>
            <a:ext cx="273408" cy="399840"/>
          </a:xfrm>
          <a:custGeom>
            <a:avLst/>
            <a:gdLst>
              <a:gd name="T0" fmla="*/ 396701838 w 85"/>
              <a:gd name="T1" fmla="*/ 1162206864 h 123"/>
              <a:gd name="T2" fmla="*/ 417580712 w 85"/>
              <a:gd name="T3" fmla="*/ 1140884185 h 123"/>
              <a:gd name="T4" fmla="*/ 459338460 w 85"/>
              <a:gd name="T5" fmla="*/ 1140884185 h 123"/>
              <a:gd name="T6" fmla="*/ 480217334 w 85"/>
              <a:gd name="T7" fmla="*/ 1162206864 h 123"/>
              <a:gd name="T8" fmla="*/ 459338460 w 85"/>
              <a:gd name="T9" fmla="*/ 1183532809 h 123"/>
              <a:gd name="T10" fmla="*/ 417580712 w 85"/>
              <a:gd name="T11" fmla="*/ 1183532809 h 123"/>
              <a:gd name="T12" fmla="*/ 396701838 w 85"/>
              <a:gd name="T13" fmla="*/ 1162206864 h 123"/>
              <a:gd name="T14" fmla="*/ 501096208 w 85"/>
              <a:gd name="T15" fmla="*/ 127949140 h 123"/>
              <a:gd name="T16" fmla="*/ 386262401 w 85"/>
              <a:gd name="T17" fmla="*/ 127949140 h 123"/>
              <a:gd name="T18" fmla="*/ 365383527 w 85"/>
              <a:gd name="T19" fmla="*/ 149275085 h 123"/>
              <a:gd name="T20" fmla="*/ 386262401 w 85"/>
              <a:gd name="T21" fmla="*/ 159936425 h 123"/>
              <a:gd name="T22" fmla="*/ 501096208 w 85"/>
              <a:gd name="T23" fmla="*/ 159936425 h 123"/>
              <a:gd name="T24" fmla="*/ 521975082 w 85"/>
              <a:gd name="T25" fmla="*/ 149275085 h 123"/>
              <a:gd name="T26" fmla="*/ 501096208 w 85"/>
              <a:gd name="T27" fmla="*/ 127949140 h 123"/>
              <a:gd name="T28" fmla="*/ 887358609 w 85"/>
              <a:gd name="T29" fmla="*/ 127949140 h 123"/>
              <a:gd name="T30" fmla="*/ 887358609 w 85"/>
              <a:gd name="T31" fmla="*/ 1183532809 h 123"/>
              <a:gd name="T32" fmla="*/ 762085365 w 85"/>
              <a:gd name="T33" fmla="*/ 1311481949 h 123"/>
              <a:gd name="T34" fmla="*/ 125273244 w 85"/>
              <a:gd name="T35" fmla="*/ 1311481949 h 123"/>
              <a:gd name="T36" fmla="*/ 0 w 85"/>
              <a:gd name="T37" fmla="*/ 1183532809 h 123"/>
              <a:gd name="T38" fmla="*/ 0 w 85"/>
              <a:gd name="T39" fmla="*/ 127949140 h 123"/>
              <a:gd name="T40" fmla="*/ 125273244 w 85"/>
              <a:gd name="T41" fmla="*/ 0 h 123"/>
              <a:gd name="T42" fmla="*/ 762085365 w 85"/>
              <a:gd name="T43" fmla="*/ 0 h 123"/>
              <a:gd name="T44" fmla="*/ 887358609 w 85"/>
              <a:gd name="T45" fmla="*/ 127949140 h 123"/>
              <a:gd name="T46" fmla="*/ 803843113 w 85"/>
              <a:gd name="T47" fmla="*/ 1108896900 h 123"/>
              <a:gd name="T48" fmla="*/ 83515496 w 85"/>
              <a:gd name="T49" fmla="*/ 1108896900 h 123"/>
              <a:gd name="T50" fmla="*/ 83515496 w 85"/>
              <a:gd name="T51" fmla="*/ 1183532809 h 123"/>
              <a:gd name="T52" fmla="*/ 125273244 w 85"/>
              <a:gd name="T53" fmla="*/ 1226181434 h 123"/>
              <a:gd name="T54" fmla="*/ 762085365 w 85"/>
              <a:gd name="T55" fmla="*/ 1226181434 h 123"/>
              <a:gd name="T56" fmla="*/ 803843113 w 85"/>
              <a:gd name="T57" fmla="*/ 1183532809 h 123"/>
              <a:gd name="T58" fmla="*/ 803843113 w 85"/>
              <a:gd name="T59" fmla="*/ 1108896900 h 123"/>
              <a:gd name="T60" fmla="*/ 803843113 w 85"/>
              <a:gd name="T61" fmla="*/ 245236940 h 123"/>
              <a:gd name="T62" fmla="*/ 83515496 w 85"/>
              <a:gd name="T63" fmla="*/ 245236940 h 123"/>
              <a:gd name="T64" fmla="*/ 83515496 w 85"/>
              <a:gd name="T65" fmla="*/ 1066245009 h 123"/>
              <a:gd name="T66" fmla="*/ 803843113 w 85"/>
              <a:gd name="T67" fmla="*/ 1066245009 h 123"/>
              <a:gd name="T68" fmla="*/ 803843113 w 85"/>
              <a:gd name="T69" fmla="*/ 245236940 h 123"/>
              <a:gd name="T70" fmla="*/ 803843113 w 85"/>
              <a:gd name="T71" fmla="*/ 127949140 h 123"/>
              <a:gd name="T72" fmla="*/ 762085365 w 85"/>
              <a:gd name="T73" fmla="*/ 85300515 h 123"/>
              <a:gd name="T74" fmla="*/ 125273244 w 85"/>
              <a:gd name="T75" fmla="*/ 85300515 h 123"/>
              <a:gd name="T76" fmla="*/ 83515496 w 85"/>
              <a:gd name="T77" fmla="*/ 127949140 h 123"/>
              <a:gd name="T78" fmla="*/ 83515496 w 85"/>
              <a:gd name="T79" fmla="*/ 202585050 h 123"/>
              <a:gd name="T80" fmla="*/ 803843113 w 85"/>
              <a:gd name="T81" fmla="*/ 202585050 h 123"/>
              <a:gd name="T82" fmla="*/ 803843113 w 85"/>
              <a:gd name="T83" fmla="*/ 127949140 h 123"/>
              <a:gd name="T84" fmla="*/ 803843113 w 85"/>
              <a:gd name="T85" fmla="*/ 127949140 h 123"/>
              <a:gd name="T86" fmla="*/ 803843113 w 85"/>
              <a:gd name="T87" fmla="*/ 127949140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123">
                <a:moveTo>
                  <a:pt x="38" y="109"/>
                </a:moveTo>
                <a:cubicBezTo>
                  <a:pt x="38" y="108"/>
                  <a:pt x="39" y="107"/>
                  <a:pt x="40" y="107"/>
                </a:cubicBezTo>
                <a:cubicBezTo>
                  <a:pt x="44" y="107"/>
                  <a:pt x="44" y="107"/>
                  <a:pt x="44" y="107"/>
                </a:cubicBezTo>
                <a:cubicBezTo>
                  <a:pt x="45" y="107"/>
                  <a:pt x="46" y="108"/>
                  <a:pt x="46" y="109"/>
                </a:cubicBezTo>
                <a:cubicBezTo>
                  <a:pt x="46" y="110"/>
                  <a:pt x="45" y="111"/>
                  <a:pt x="44" y="111"/>
                </a:cubicBezTo>
                <a:cubicBezTo>
                  <a:pt x="40" y="111"/>
                  <a:pt x="40" y="111"/>
                  <a:pt x="40" y="111"/>
                </a:cubicBezTo>
                <a:cubicBezTo>
                  <a:pt x="39" y="111"/>
                  <a:pt x="38" y="110"/>
                  <a:pt x="38" y="109"/>
                </a:cubicBezTo>
                <a:close/>
                <a:moveTo>
                  <a:pt x="48" y="12"/>
                </a:moveTo>
                <a:cubicBezTo>
                  <a:pt x="37" y="12"/>
                  <a:pt x="37" y="12"/>
                  <a:pt x="37" y="12"/>
                </a:cubicBezTo>
                <a:cubicBezTo>
                  <a:pt x="36" y="12"/>
                  <a:pt x="35" y="12"/>
                  <a:pt x="35" y="14"/>
                </a:cubicBezTo>
                <a:cubicBezTo>
                  <a:pt x="35" y="15"/>
                  <a:pt x="36" y="15"/>
                  <a:pt x="37" y="15"/>
                </a:cubicBezTo>
                <a:cubicBezTo>
                  <a:pt x="48" y="15"/>
                  <a:pt x="48" y="15"/>
                  <a:pt x="48" y="15"/>
                </a:cubicBezTo>
                <a:cubicBezTo>
                  <a:pt x="49" y="15"/>
                  <a:pt x="50" y="15"/>
                  <a:pt x="50" y="14"/>
                </a:cubicBezTo>
                <a:cubicBezTo>
                  <a:pt x="50" y="12"/>
                  <a:pt x="49" y="12"/>
                  <a:pt x="48" y="12"/>
                </a:cubicBezTo>
                <a:close/>
                <a:moveTo>
                  <a:pt x="85" y="12"/>
                </a:moveTo>
                <a:cubicBezTo>
                  <a:pt x="85" y="111"/>
                  <a:pt x="85" y="111"/>
                  <a:pt x="85" y="111"/>
                </a:cubicBezTo>
                <a:cubicBezTo>
                  <a:pt x="85" y="118"/>
                  <a:pt x="79" y="123"/>
                  <a:pt x="73" y="123"/>
                </a:cubicBezTo>
                <a:cubicBezTo>
                  <a:pt x="12" y="123"/>
                  <a:pt x="12" y="123"/>
                  <a:pt x="12" y="123"/>
                </a:cubicBezTo>
                <a:cubicBezTo>
                  <a:pt x="5" y="123"/>
                  <a:pt x="0" y="118"/>
                  <a:pt x="0" y="111"/>
                </a:cubicBezTo>
                <a:cubicBezTo>
                  <a:pt x="0" y="12"/>
                  <a:pt x="0" y="12"/>
                  <a:pt x="0" y="12"/>
                </a:cubicBezTo>
                <a:cubicBezTo>
                  <a:pt x="0" y="5"/>
                  <a:pt x="5" y="0"/>
                  <a:pt x="12" y="0"/>
                </a:cubicBezTo>
                <a:cubicBezTo>
                  <a:pt x="73" y="0"/>
                  <a:pt x="73" y="0"/>
                  <a:pt x="73" y="0"/>
                </a:cubicBezTo>
                <a:cubicBezTo>
                  <a:pt x="79" y="0"/>
                  <a:pt x="85" y="5"/>
                  <a:pt x="85" y="12"/>
                </a:cubicBezTo>
                <a:close/>
                <a:moveTo>
                  <a:pt x="77" y="104"/>
                </a:moveTo>
                <a:cubicBezTo>
                  <a:pt x="8" y="104"/>
                  <a:pt x="8" y="104"/>
                  <a:pt x="8" y="104"/>
                </a:cubicBezTo>
                <a:cubicBezTo>
                  <a:pt x="8" y="111"/>
                  <a:pt x="8" y="111"/>
                  <a:pt x="8" y="111"/>
                </a:cubicBezTo>
                <a:cubicBezTo>
                  <a:pt x="8" y="113"/>
                  <a:pt x="10" y="115"/>
                  <a:pt x="12" y="115"/>
                </a:cubicBezTo>
                <a:cubicBezTo>
                  <a:pt x="73" y="115"/>
                  <a:pt x="73" y="115"/>
                  <a:pt x="73" y="115"/>
                </a:cubicBezTo>
                <a:cubicBezTo>
                  <a:pt x="75" y="115"/>
                  <a:pt x="77" y="113"/>
                  <a:pt x="77" y="111"/>
                </a:cubicBezTo>
                <a:lnTo>
                  <a:pt x="77" y="104"/>
                </a:lnTo>
                <a:close/>
                <a:moveTo>
                  <a:pt x="77" y="23"/>
                </a:moveTo>
                <a:cubicBezTo>
                  <a:pt x="8" y="23"/>
                  <a:pt x="8" y="23"/>
                  <a:pt x="8" y="23"/>
                </a:cubicBezTo>
                <a:cubicBezTo>
                  <a:pt x="8" y="100"/>
                  <a:pt x="8" y="100"/>
                  <a:pt x="8" y="100"/>
                </a:cubicBezTo>
                <a:cubicBezTo>
                  <a:pt x="77" y="100"/>
                  <a:pt x="77" y="100"/>
                  <a:pt x="77" y="100"/>
                </a:cubicBezTo>
                <a:lnTo>
                  <a:pt x="77" y="23"/>
                </a:lnTo>
                <a:close/>
                <a:moveTo>
                  <a:pt x="77" y="12"/>
                </a:moveTo>
                <a:cubicBezTo>
                  <a:pt x="77" y="9"/>
                  <a:pt x="75" y="8"/>
                  <a:pt x="73" y="8"/>
                </a:cubicBezTo>
                <a:cubicBezTo>
                  <a:pt x="12" y="8"/>
                  <a:pt x="12" y="8"/>
                  <a:pt x="12" y="8"/>
                </a:cubicBezTo>
                <a:cubicBezTo>
                  <a:pt x="10" y="8"/>
                  <a:pt x="8" y="9"/>
                  <a:pt x="8" y="12"/>
                </a:cubicBezTo>
                <a:cubicBezTo>
                  <a:pt x="8" y="19"/>
                  <a:pt x="8" y="19"/>
                  <a:pt x="8" y="19"/>
                </a:cubicBezTo>
                <a:cubicBezTo>
                  <a:pt x="77" y="19"/>
                  <a:pt x="77" y="19"/>
                  <a:pt x="77" y="19"/>
                </a:cubicBezTo>
                <a:lnTo>
                  <a:pt x="77" y="12"/>
                </a:lnTo>
                <a:close/>
                <a:moveTo>
                  <a:pt x="77" y="12"/>
                </a:moveTo>
                <a:cubicBezTo>
                  <a:pt x="77" y="12"/>
                  <a:pt x="77" y="12"/>
                  <a:pt x="77" y="1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09585"/>
            <a:endParaRPr lang="en-US" sz="2400">
              <a:solidFill>
                <a:srgbClr val="5E5E5E"/>
              </a:solidFill>
            </a:endParaRPr>
          </a:p>
        </p:txBody>
      </p:sp>
    </p:spTree>
    <p:extLst>
      <p:ext uri="{BB962C8B-B14F-4D97-AF65-F5344CB8AC3E}">
        <p14:creationId xmlns:p14="http://schemas.microsoft.com/office/powerpoint/2010/main" xmlns="" val="32586354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4860C"/>
                </a:solidFill>
              </a:rPr>
              <a:t>When did Google first come out?</a:t>
            </a:r>
            <a:endParaRPr lang="en-US" dirty="0">
              <a:solidFill>
                <a:srgbClr val="F4860C"/>
              </a:solidFill>
            </a:endParaRPr>
          </a:p>
        </p:txBody>
      </p:sp>
      <p:pic>
        <p:nvPicPr>
          <p:cNvPr id="4098" name="Picture 2" descr="https://upload.wikimedia.org/wikipedia/en/b/b7/Google1998.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761" y="1607366"/>
            <a:ext cx="7725830" cy="429873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070591" y="1607366"/>
            <a:ext cx="3879672" cy="3908762"/>
          </a:xfrm>
          <a:prstGeom prst="rect">
            <a:avLst/>
          </a:prstGeom>
          <a:noFill/>
        </p:spPr>
        <p:txBody>
          <a:bodyPr wrap="square" rtlCol="0">
            <a:spAutoFit/>
          </a:bodyPr>
          <a:lstStyle/>
          <a:p>
            <a:r>
              <a:rPr lang="en-US" sz="3200" dirty="0" smtClean="0">
                <a:solidFill>
                  <a:srgbClr val="F4860C"/>
                </a:solidFill>
              </a:rPr>
              <a:t>Google</a:t>
            </a:r>
            <a:r>
              <a:rPr lang="en-US" sz="3200" dirty="0">
                <a:solidFill>
                  <a:srgbClr val="F4860C"/>
                </a:solidFill>
              </a:rPr>
              <a:t> began in 1996 </a:t>
            </a:r>
            <a:r>
              <a:rPr lang="en-US" dirty="0"/>
              <a:t>as a </a:t>
            </a:r>
            <a:r>
              <a:rPr lang="en-US" dirty="0">
                <a:hlinkClick r:id="rId4"/>
              </a:rPr>
              <a:t>research project</a:t>
            </a:r>
            <a:r>
              <a:rPr lang="en-US" dirty="0"/>
              <a:t> by </a:t>
            </a:r>
            <a:r>
              <a:rPr lang="en-US" dirty="0">
                <a:hlinkClick r:id="rId5" tooltip="Larry Page"/>
              </a:rPr>
              <a:t>Larry Page</a:t>
            </a:r>
            <a:r>
              <a:rPr lang="en-US" dirty="0"/>
              <a:t> and </a:t>
            </a:r>
            <a:r>
              <a:rPr lang="en-US" dirty="0">
                <a:hlinkClick r:id="rId6" tooltip="Sergey Brin"/>
              </a:rPr>
              <a:t>Sergey </a:t>
            </a:r>
            <a:r>
              <a:rPr lang="en-US" dirty="0" err="1">
                <a:hlinkClick r:id="rId6" tooltip="Sergey Brin"/>
              </a:rPr>
              <a:t>Brin</a:t>
            </a:r>
            <a:r>
              <a:rPr lang="en-US" dirty="0"/>
              <a:t> Ph.D. students at </a:t>
            </a:r>
            <a:r>
              <a:rPr lang="en-US" dirty="0">
                <a:hlinkClick r:id="rId7" tooltip="Stanford University"/>
              </a:rPr>
              <a:t>Stanford University</a:t>
            </a:r>
            <a:r>
              <a:rPr lang="en-US" dirty="0"/>
              <a:t>.</a:t>
            </a:r>
            <a:r>
              <a:rPr lang="en-US" baseline="30000" dirty="0"/>
              <a:t> </a:t>
            </a:r>
            <a:endParaRPr lang="en-US" baseline="30000" dirty="0" smtClean="0"/>
          </a:p>
          <a:p>
            <a:r>
              <a:rPr lang="en-US" dirty="0" smtClean="0"/>
              <a:t>The </a:t>
            </a:r>
            <a:r>
              <a:rPr lang="en-US" dirty="0"/>
              <a:t>domain </a:t>
            </a:r>
            <a:r>
              <a:rPr lang="en-US" i="1" dirty="0"/>
              <a:t>google.com</a:t>
            </a:r>
            <a:r>
              <a:rPr lang="en-US" dirty="0"/>
              <a:t> was registered on </a:t>
            </a:r>
            <a:r>
              <a:rPr lang="en-US" b="1" dirty="0">
                <a:solidFill>
                  <a:srgbClr val="F4860C"/>
                </a:solidFill>
              </a:rPr>
              <a:t>September 15, 1997.</a:t>
            </a:r>
          </a:p>
          <a:p>
            <a:r>
              <a:rPr lang="en-US" dirty="0"/>
              <a:t>By the end of 1998, Google had an index of about 60 million pages</a:t>
            </a:r>
            <a:r>
              <a:rPr lang="en-US" dirty="0" smtClean="0"/>
              <a:t>.</a:t>
            </a:r>
            <a:r>
              <a:rPr lang="en-US" dirty="0"/>
              <a:t> The home page was still marked "</a:t>
            </a:r>
            <a:r>
              <a:rPr lang="en-US" dirty="0">
                <a:hlinkClick r:id="rId8" tooltip="Beta test"/>
              </a:rPr>
              <a:t>BETA</a:t>
            </a:r>
            <a:r>
              <a:rPr lang="en-US" dirty="0"/>
              <a:t>", but an article in </a:t>
            </a:r>
            <a:r>
              <a:rPr lang="en-US" dirty="0">
                <a:hlinkClick r:id="rId9" tooltip="Salon.com"/>
              </a:rPr>
              <a:t>Salon.com</a:t>
            </a:r>
            <a:r>
              <a:rPr lang="en-US" dirty="0"/>
              <a:t> already argued that Google's search results were better than those of competitors like </a:t>
            </a:r>
            <a:r>
              <a:rPr lang="en-US" dirty="0" err="1">
                <a:hlinkClick r:id="rId10" tooltip="Hotbot"/>
              </a:rPr>
              <a:t>Hotbot</a:t>
            </a:r>
            <a:r>
              <a:rPr lang="en-US" dirty="0"/>
              <a:t> or </a:t>
            </a:r>
            <a:r>
              <a:rPr lang="en-US" dirty="0">
                <a:hlinkClick r:id="rId11" tooltip="Excite.com"/>
              </a:rPr>
              <a:t>Excite.com</a:t>
            </a:r>
            <a:endParaRPr lang="en-US" dirty="0"/>
          </a:p>
        </p:txBody>
      </p:sp>
    </p:spTree>
    <p:extLst>
      <p:ext uri="{BB962C8B-B14F-4D97-AF65-F5344CB8AC3E}">
        <p14:creationId xmlns:p14="http://schemas.microsoft.com/office/powerpoint/2010/main" xmlns="" val="392947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52104" y="4075148"/>
            <a:ext cx="1240953" cy="1093998"/>
          </a:xfrm>
          <a:prstGeom prst="rect">
            <a:avLst/>
          </a:prstGeom>
        </p:spPr>
      </p:pic>
      <p:pic>
        <p:nvPicPr>
          <p:cNvPr id="2050" name="Picture 2" descr="Employee time tracker for desktop, tablet or pho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99035" y="1511943"/>
            <a:ext cx="4731623" cy="202165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Freeform 16"/>
          <p:cNvSpPr>
            <a:spLocks noEditPoints="1"/>
          </p:cNvSpPr>
          <p:nvPr/>
        </p:nvSpPr>
        <p:spPr bwMode="auto">
          <a:xfrm>
            <a:off x="2931820" y="3984936"/>
            <a:ext cx="746423" cy="1211715"/>
          </a:xfrm>
          <a:custGeom>
            <a:avLst/>
            <a:gdLst>
              <a:gd name="T0" fmla="*/ 396701838 w 85"/>
              <a:gd name="T1" fmla="*/ 1162206864 h 123"/>
              <a:gd name="T2" fmla="*/ 417580712 w 85"/>
              <a:gd name="T3" fmla="*/ 1140884185 h 123"/>
              <a:gd name="T4" fmla="*/ 459338460 w 85"/>
              <a:gd name="T5" fmla="*/ 1140884185 h 123"/>
              <a:gd name="T6" fmla="*/ 480217334 w 85"/>
              <a:gd name="T7" fmla="*/ 1162206864 h 123"/>
              <a:gd name="T8" fmla="*/ 459338460 w 85"/>
              <a:gd name="T9" fmla="*/ 1183532809 h 123"/>
              <a:gd name="T10" fmla="*/ 417580712 w 85"/>
              <a:gd name="T11" fmla="*/ 1183532809 h 123"/>
              <a:gd name="T12" fmla="*/ 396701838 w 85"/>
              <a:gd name="T13" fmla="*/ 1162206864 h 123"/>
              <a:gd name="T14" fmla="*/ 501096208 w 85"/>
              <a:gd name="T15" fmla="*/ 127949140 h 123"/>
              <a:gd name="T16" fmla="*/ 386262401 w 85"/>
              <a:gd name="T17" fmla="*/ 127949140 h 123"/>
              <a:gd name="T18" fmla="*/ 365383527 w 85"/>
              <a:gd name="T19" fmla="*/ 149275085 h 123"/>
              <a:gd name="T20" fmla="*/ 386262401 w 85"/>
              <a:gd name="T21" fmla="*/ 159936425 h 123"/>
              <a:gd name="T22" fmla="*/ 501096208 w 85"/>
              <a:gd name="T23" fmla="*/ 159936425 h 123"/>
              <a:gd name="T24" fmla="*/ 521975082 w 85"/>
              <a:gd name="T25" fmla="*/ 149275085 h 123"/>
              <a:gd name="T26" fmla="*/ 501096208 w 85"/>
              <a:gd name="T27" fmla="*/ 127949140 h 123"/>
              <a:gd name="T28" fmla="*/ 887358609 w 85"/>
              <a:gd name="T29" fmla="*/ 127949140 h 123"/>
              <a:gd name="T30" fmla="*/ 887358609 w 85"/>
              <a:gd name="T31" fmla="*/ 1183532809 h 123"/>
              <a:gd name="T32" fmla="*/ 762085365 w 85"/>
              <a:gd name="T33" fmla="*/ 1311481949 h 123"/>
              <a:gd name="T34" fmla="*/ 125273244 w 85"/>
              <a:gd name="T35" fmla="*/ 1311481949 h 123"/>
              <a:gd name="T36" fmla="*/ 0 w 85"/>
              <a:gd name="T37" fmla="*/ 1183532809 h 123"/>
              <a:gd name="T38" fmla="*/ 0 w 85"/>
              <a:gd name="T39" fmla="*/ 127949140 h 123"/>
              <a:gd name="T40" fmla="*/ 125273244 w 85"/>
              <a:gd name="T41" fmla="*/ 0 h 123"/>
              <a:gd name="T42" fmla="*/ 762085365 w 85"/>
              <a:gd name="T43" fmla="*/ 0 h 123"/>
              <a:gd name="T44" fmla="*/ 887358609 w 85"/>
              <a:gd name="T45" fmla="*/ 127949140 h 123"/>
              <a:gd name="T46" fmla="*/ 803843113 w 85"/>
              <a:gd name="T47" fmla="*/ 1108896900 h 123"/>
              <a:gd name="T48" fmla="*/ 83515496 w 85"/>
              <a:gd name="T49" fmla="*/ 1108896900 h 123"/>
              <a:gd name="T50" fmla="*/ 83515496 w 85"/>
              <a:gd name="T51" fmla="*/ 1183532809 h 123"/>
              <a:gd name="T52" fmla="*/ 125273244 w 85"/>
              <a:gd name="T53" fmla="*/ 1226181434 h 123"/>
              <a:gd name="T54" fmla="*/ 762085365 w 85"/>
              <a:gd name="T55" fmla="*/ 1226181434 h 123"/>
              <a:gd name="T56" fmla="*/ 803843113 w 85"/>
              <a:gd name="T57" fmla="*/ 1183532809 h 123"/>
              <a:gd name="T58" fmla="*/ 803843113 w 85"/>
              <a:gd name="T59" fmla="*/ 1108896900 h 123"/>
              <a:gd name="T60" fmla="*/ 803843113 w 85"/>
              <a:gd name="T61" fmla="*/ 245236940 h 123"/>
              <a:gd name="T62" fmla="*/ 83515496 w 85"/>
              <a:gd name="T63" fmla="*/ 245236940 h 123"/>
              <a:gd name="T64" fmla="*/ 83515496 w 85"/>
              <a:gd name="T65" fmla="*/ 1066245009 h 123"/>
              <a:gd name="T66" fmla="*/ 803843113 w 85"/>
              <a:gd name="T67" fmla="*/ 1066245009 h 123"/>
              <a:gd name="T68" fmla="*/ 803843113 w 85"/>
              <a:gd name="T69" fmla="*/ 245236940 h 123"/>
              <a:gd name="T70" fmla="*/ 803843113 w 85"/>
              <a:gd name="T71" fmla="*/ 127949140 h 123"/>
              <a:gd name="T72" fmla="*/ 762085365 w 85"/>
              <a:gd name="T73" fmla="*/ 85300515 h 123"/>
              <a:gd name="T74" fmla="*/ 125273244 w 85"/>
              <a:gd name="T75" fmla="*/ 85300515 h 123"/>
              <a:gd name="T76" fmla="*/ 83515496 w 85"/>
              <a:gd name="T77" fmla="*/ 127949140 h 123"/>
              <a:gd name="T78" fmla="*/ 83515496 w 85"/>
              <a:gd name="T79" fmla="*/ 202585050 h 123"/>
              <a:gd name="T80" fmla="*/ 803843113 w 85"/>
              <a:gd name="T81" fmla="*/ 202585050 h 123"/>
              <a:gd name="T82" fmla="*/ 803843113 w 85"/>
              <a:gd name="T83" fmla="*/ 127949140 h 123"/>
              <a:gd name="T84" fmla="*/ 803843113 w 85"/>
              <a:gd name="T85" fmla="*/ 127949140 h 123"/>
              <a:gd name="T86" fmla="*/ 803843113 w 85"/>
              <a:gd name="T87" fmla="*/ 127949140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123">
                <a:moveTo>
                  <a:pt x="38" y="109"/>
                </a:moveTo>
                <a:cubicBezTo>
                  <a:pt x="38" y="108"/>
                  <a:pt x="39" y="107"/>
                  <a:pt x="40" y="107"/>
                </a:cubicBezTo>
                <a:cubicBezTo>
                  <a:pt x="44" y="107"/>
                  <a:pt x="44" y="107"/>
                  <a:pt x="44" y="107"/>
                </a:cubicBezTo>
                <a:cubicBezTo>
                  <a:pt x="45" y="107"/>
                  <a:pt x="46" y="108"/>
                  <a:pt x="46" y="109"/>
                </a:cubicBezTo>
                <a:cubicBezTo>
                  <a:pt x="46" y="110"/>
                  <a:pt x="45" y="111"/>
                  <a:pt x="44" y="111"/>
                </a:cubicBezTo>
                <a:cubicBezTo>
                  <a:pt x="40" y="111"/>
                  <a:pt x="40" y="111"/>
                  <a:pt x="40" y="111"/>
                </a:cubicBezTo>
                <a:cubicBezTo>
                  <a:pt x="39" y="111"/>
                  <a:pt x="38" y="110"/>
                  <a:pt x="38" y="109"/>
                </a:cubicBezTo>
                <a:close/>
                <a:moveTo>
                  <a:pt x="48" y="12"/>
                </a:moveTo>
                <a:cubicBezTo>
                  <a:pt x="37" y="12"/>
                  <a:pt x="37" y="12"/>
                  <a:pt x="37" y="12"/>
                </a:cubicBezTo>
                <a:cubicBezTo>
                  <a:pt x="36" y="12"/>
                  <a:pt x="35" y="12"/>
                  <a:pt x="35" y="14"/>
                </a:cubicBezTo>
                <a:cubicBezTo>
                  <a:pt x="35" y="15"/>
                  <a:pt x="36" y="15"/>
                  <a:pt x="37" y="15"/>
                </a:cubicBezTo>
                <a:cubicBezTo>
                  <a:pt x="48" y="15"/>
                  <a:pt x="48" y="15"/>
                  <a:pt x="48" y="15"/>
                </a:cubicBezTo>
                <a:cubicBezTo>
                  <a:pt x="49" y="15"/>
                  <a:pt x="50" y="15"/>
                  <a:pt x="50" y="14"/>
                </a:cubicBezTo>
                <a:cubicBezTo>
                  <a:pt x="50" y="12"/>
                  <a:pt x="49" y="12"/>
                  <a:pt x="48" y="12"/>
                </a:cubicBezTo>
                <a:close/>
                <a:moveTo>
                  <a:pt x="85" y="12"/>
                </a:moveTo>
                <a:cubicBezTo>
                  <a:pt x="85" y="111"/>
                  <a:pt x="85" y="111"/>
                  <a:pt x="85" y="111"/>
                </a:cubicBezTo>
                <a:cubicBezTo>
                  <a:pt x="85" y="118"/>
                  <a:pt x="79" y="123"/>
                  <a:pt x="73" y="123"/>
                </a:cubicBezTo>
                <a:cubicBezTo>
                  <a:pt x="12" y="123"/>
                  <a:pt x="12" y="123"/>
                  <a:pt x="12" y="123"/>
                </a:cubicBezTo>
                <a:cubicBezTo>
                  <a:pt x="5" y="123"/>
                  <a:pt x="0" y="118"/>
                  <a:pt x="0" y="111"/>
                </a:cubicBezTo>
                <a:cubicBezTo>
                  <a:pt x="0" y="12"/>
                  <a:pt x="0" y="12"/>
                  <a:pt x="0" y="12"/>
                </a:cubicBezTo>
                <a:cubicBezTo>
                  <a:pt x="0" y="5"/>
                  <a:pt x="5" y="0"/>
                  <a:pt x="12" y="0"/>
                </a:cubicBezTo>
                <a:cubicBezTo>
                  <a:pt x="73" y="0"/>
                  <a:pt x="73" y="0"/>
                  <a:pt x="73" y="0"/>
                </a:cubicBezTo>
                <a:cubicBezTo>
                  <a:pt x="79" y="0"/>
                  <a:pt x="85" y="5"/>
                  <a:pt x="85" y="12"/>
                </a:cubicBezTo>
                <a:close/>
                <a:moveTo>
                  <a:pt x="77" y="104"/>
                </a:moveTo>
                <a:cubicBezTo>
                  <a:pt x="8" y="104"/>
                  <a:pt x="8" y="104"/>
                  <a:pt x="8" y="104"/>
                </a:cubicBezTo>
                <a:cubicBezTo>
                  <a:pt x="8" y="111"/>
                  <a:pt x="8" y="111"/>
                  <a:pt x="8" y="111"/>
                </a:cubicBezTo>
                <a:cubicBezTo>
                  <a:pt x="8" y="113"/>
                  <a:pt x="10" y="115"/>
                  <a:pt x="12" y="115"/>
                </a:cubicBezTo>
                <a:cubicBezTo>
                  <a:pt x="73" y="115"/>
                  <a:pt x="73" y="115"/>
                  <a:pt x="73" y="115"/>
                </a:cubicBezTo>
                <a:cubicBezTo>
                  <a:pt x="75" y="115"/>
                  <a:pt x="77" y="113"/>
                  <a:pt x="77" y="111"/>
                </a:cubicBezTo>
                <a:lnTo>
                  <a:pt x="77" y="104"/>
                </a:lnTo>
                <a:close/>
                <a:moveTo>
                  <a:pt x="77" y="23"/>
                </a:moveTo>
                <a:cubicBezTo>
                  <a:pt x="8" y="23"/>
                  <a:pt x="8" y="23"/>
                  <a:pt x="8" y="23"/>
                </a:cubicBezTo>
                <a:cubicBezTo>
                  <a:pt x="8" y="100"/>
                  <a:pt x="8" y="100"/>
                  <a:pt x="8" y="100"/>
                </a:cubicBezTo>
                <a:cubicBezTo>
                  <a:pt x="77" y="100"/>
                  <a:pt x="77" y="100"/>
                  <a:pt x="77" y="100"/>
                </a:cubicBezTo>
                <a:lnTo>
                  <a:pt x="77" y="23"/>
                </a:lnTo>
                <a:close/>
                <a:moveTo>
                  <a:pt x="77" y="12"/>
                </a:moveTo>
                <a:cubicBezTo>
                  <a:pt x="77" y="9"/>
                  <a:pt x="75" y="8"/>
                  <a:pt x="73" y="8"/>
                </a:cubicBezTo>
                <a:cubicBezTo>
                  <a:pt x="12" y="8"/>
                  <a:pt x="12" y="8"/>
                  <a:pt x="12" y="8"/>
                </a:cubicBezTo>
                <a:cubicBezTo>
                  <a:pt x="10" y="8"/>
                  <a:pt x="8" y="9"/>
                  <a:pt x="8" y="12"/>
                </a:cubicBezTo>
                <a:cubicBezTo>
                  <a:pt x="8" y="19"/>
                  <a:pt x="8" y="19"/>
                  <a:pt x="8" y="19"/>
                </a:cubicBezTo>
                <a:cubicBezTo>
                  <a:pt x="77" y="19"/>
                  <a:pt x="77" y="19"/>
                  <a:pt x="77" y="19"/>
                </a:cubicBezTo>
                <a:lnTo>
                  <a:pt x="77" y="12"/>
                </a:lnTo>
                <a:close/>
                <a:moveTo>
                  <a:pt x="77" y="12"/>
                </a:moveTo>
                <a:cubicBezTo>
                  <a:pt x="77" y="12"/>
                  <a:pt x="77" y="12"/>
                  <a:pt x="77" y="12"/>
                </a:cubicBezTo>
              </a:path>
            </a:pathLst>
          </a:custGeom>
          <a:solidFill>
            <a:srgbClr val="BCC1C4"/>
          </a:solidFill>
          <a:ln>
            <a:solidFill>
              <a:srgbClr val="BCC1C4"/>
            </a:solidFill>
          </a:ln>
          <a:extLst>
            <a:ext uri="{91240B29-F687-4f45-9708-019B960494DF}">
              <a14:hiddenLine xmlns="" xmlns:a14="http://schemas.microsoft.com/office/drawing/2010/main" w="9525">
                <a:solidFill>
                  <a:srgbClr val="000000"/>
                </a:solidFill>
                <a:round/>
                <a:headEnd/>
                <a:tailEnd/>
              </a14:hiddenLine>
            </a:ext>
          </a:extLst>
        </p:spPr>
        <p:txBody>
          <a:bodyPr/>
          <a:lstStyle/>
          <a:p>
            <a:pPr defTabSz="609585"/>
            <a:endParaRPr lang="en-US" sz="2400">
              <a:solidFill>
                <a:srgbClr val="5E5E5E"/>
              </a:solidFill>
            </a:endParaRPr>
          </a:p>
        </p:txBody>
      </p:sp>
      <p:pic>
        <p:nvPicPr>
          <p:cNvPr id="18" name="Picture 17"/>
          <p:cNvPicPr>
            <a:picLocks noChangeAspect="1"/>
          </p:cNvPicPr>
          <p:nvPr/>
        </p:nvPicPr>
        <p:blipFill>
          <a:blip r:embed="rId5" cstate="print"/>
          <a:stretch>
            <a:fillRect/>
          </a:stretch>
        </p:blipFill>
        <p:spPr>
          <a:xfrm>
            <a:off x="10233404" y="3894317"/>
            <a:ext cx="1274829" cy="1274829"/>
          </a:xfrm>
          <a:prstGeom prst="rect">
            <a:avLst/>
          </a:prstGeom>
        </p:spPr>
      </p:pic>
      <p:sp>
        <p:nvSpPr>
          <p:cNvPr id="6" name="Right Arrow 5"/>
          <p:cNvSpPr/>
          <p:nvPr/>
        </p:nvSpPr>
        <p:spPr>
          <a:xfrm>
            <a:off x="9056978" y="4221161"/>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ight Arrow 21"/>
          <p:cNvSpPr/>
          <p:nvPr/>
        </p:nvSpPr>
        <p:spPr>
          <a:xfrm>
            <a:off x="6586319" y="4257097"/>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3" name="Picture 2" descr="https://images.appcenter.intuit.com/Content/images/AppCards/b7ms3t7i3r/Submitted50/TSheetsT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22692" y="4312964"/>
            <a:ext cx="268496" cy="268496"/>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4" descr="https://images.appcenter.intuit.com/Content/images/AppCards/b7pjb9i9mn/Submitted19/icon-Expensify_larg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82222" y="4623879"/>
            <a:ext cx="265176" cy="265176"/>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2306510" y="5353799"/>
            <a:ext cx="2005735" cy="954107"/>
          </a:xfrm>
          <a:prstGeom prst="rect">
            <a:avLst/>
          </a:prstGeom>
          <a:noFill/>
        </p:spPr>
        <p:txBody>
          <a:bodyPr wrap="square" rtlCol="0">
            <a:spAutoFit/>
          </a:bodyPr>
          <a:lstStyle/>
          <a:p>
            <a:pPr algn="ctr"/>
            <a:r>
              <a:rPr lang="en-US" sz="1400" dirty="0">
                <a:solidFill>
                  <a:srgbClr val="5E5E5E"/>
                </a:solidFill>
              </a:rPr>
              <a:t>Employees clock time, mileage, take photos of receipts, etc. on mobile device</a:t>
            </a:r>
          </a:p>
        </p:txBody>
      </p:sp>
      <p:sp>
        <p:nvSpPr>
          <p:cNvPr id="26" name="TextBox 25"/>
          <p:cNvSpPr txBox="1"/>
          <p:nvPr/>
        </p:nvSpPr>
        <p:spPr>
          <a:xfrm>
            <a:off x="6527859" y="5363576"/>
            <a:ext cx="3060192" cy="738664"/>
          </a:xfrm>
          <a:prstGeom prst="rect">
            <a:avLst/>
          </a:prstGeom>
          <a:noFill/>
        </p:spPr>
        <p:txBody>
          <a:bodyPr wrap="square" rtlCol="0">
            <a:spAutoFit/>
          </a:bodyPr>
          <a:lstStyle/>
          <a:p>
            <a:pPr algn="ctr"/>
            <a:r>
              <a:rPr lang="en-US" sz="1400" dirty="0">
                <a:solidFill>
                  <a:srgbClr val="5E5E5E"/>
                </a:solidFill>
              </a:rPr>
              <a:t>Approval Process</a:t>
            </a:r>
          </a:p>
          <a:p>
            <a:pPr algn="ctr"/>
            <a:r>
              <a:rPr lang="en-US" sz="1400" dirty="0">
                <a:solidFill>
                  <a:srgbClr val="5E5E5E"/>
                </a:solidFill>
              </a:rPr>
              <a:t>ACH Expense Reimbursement </a:t>
            </a:r>
          </a:p>
          <a:p>
            <a:pPr algn="ctr"/>
            <a:r>
              <a:rPr lang="en-US" sz="1400" dirty="0">
                <a:solidFill>
                  <a:srgbClr val="5E5E5E"/>
                </a:solidFill>
              </a:rPr>
              <a:t>Reporting </a:t>
            </a:r>
          </a:p>
        </p:txBody>
      </p:sp>
      <p:sp>
        <p:nvSpPr>
          <p:cNvPr id="27" name="TextBox 26"/>
          <p:cNvSpPr txBox="1"/>
          <p:nvPr/>
        </p:nvSpPr>
        <p:spPr>
          <a:xfrm>
            <a:off x="9309603" y="5169146"/>
            <a:ext cx="3060192" cy="1200329"/>
          </a:xfrm>
          <a:prstGeom prst="rect">
            <a:avLst/>
          </a:prstGeom>
          <a:noFill/>
        </p:spPr>
        <p:txBody>
          <a:bodyPr wrap="square" rtlCol="0">
            <a:spAutoFit/>
          </a:bodyPr>
          <a:lstStyle/>
          <a:p>
            <a:pPr algn="ctr"/>
            <a:endParaRPr lang="en-US" sz="1400" dirty="0">
              <a:solidFill>
                <a:srgbClr val="5E5E5E"/>
              </a:solidFill>
            </a:endParaRPr>
          </a:p>
          <a:p>
            <a:pPr algn="ctr"/>
            <a:r>
              <a:rPr lang="en-US" sz="1400" dirty="0">
                <a:solidFill>
                  <a:srgbClr val="5E5E5E"/>
                </a:solidFill>
              </a:rPr>
              <a:t>Expenses Match to Bank Feed</a:t>
            </a:r>
          </a:p>
          <a:p>
            <a:pPr algn="ctr"/>
            <a:r>
              <a:rPr lang="en-US" sz="1400" dirty="0">
                <a:solidFill>
                  <a:srgbClr val="5E5E5E"/>
                </a:solidFill>
              </a:rPr>
              <a:t>Billable Items Ready to Invoice</a:t>
            </a:r>
          </a:p>
          <a:p>
            <a:pPr algn="ctr"/>
            <a:r>
              <a:rPr lang="en-US" sz="1400" dirty="0">
                <a:solidFill>
                  <a:srgbClr val="5E5E5E"/>
                </a:solidFill>
              </a:rPr>
              <a:t>Hours Ready for Payroll </a:t>
            </a:r>
          </a:p>
          <a:p>
            <a:pPr algn="ctr"/>
            <a:endParaRPr lang="en-US" sz="1600" dirty="0">
              <a:solidFill>
                <a:srgbClr val="5E5E5E"/>
              </a:solidFill>
            </a:endParaRPr>
          </a:p>
        </p:txBody>
      </p:sp>
      <p:sp>
        <p:nvSpPr>
          <p:cNvPr id="29" name="Title 1"/>
          <p:cNvSpPr txBox="1">
            <a:spLocks/>
          </p:cNvSpPr>
          <p:nvPr/>
        </p:nvSpPr>
        <p:spPr>
          <a:xfrm>
            <a:off x="1023245" y="226267"/>
            <a:ext cx="10069286" cy="1461409"/>
          </a:xfrm>
          <a:prstGeom prst="rect">
            <a:avLst/>
          </a:prstGeom>
        </p:spPr>
        <p:txBody>
          <a:bodyPr/>
          <a:lstStyle>
            <a:lvl1pPr algn="ctr" defTabSz="609585" rtl="0" eaLnBrk="1" latinLnBrk="0" hangingPunct="1">
              <a:spcBef>
                <a:spcPct val="0"/>
              </a:spcBef>
              <a:buNone/>
              <a:defRPr sz="3733" b="1" kern="1200">
                <a:solidFill>
                  <a:schemeClr val="tx1"/>
                </a:solidFill>
                <a:latin typeface="+mj-lt"/>
                <a:ea typeface="+mj-ea"/>
                <a:cs typeface="+mj-cs"/>
              </a:defRPr>
            </a:lvl1pPr>
          </a:lstStyle>
          <a:p>
            <a:r>
              <a:rPr lang="en-US" sz="3200" dirty="0" smtClean="0">
                <a:solidFill>
                  <a:srgbClr val="2CA01C"/>
                </a:solidFill>
              </a:rPr>
              <a:t>Example of Mobilizing Time and Expense with TSheets, Expensify and QuickBooks Online </a:t>
            </a:r>
            <a:endParaRPr lang="en-US" sz="3200" dirty="0">
              <a:solidFill>
                <a:srgbClr val="2CA01C"/>
              </a:solidFill>
            </a:endParaRPr>
          </a:p>
        </p:txBody>
      </p:sp>
      <p:sp>
        <p:nvSpPr>
          <p:cNvPr id="25" name="Right Arrow 24"/>
          <p:cNvSpPr/>
          <p:nvPr/>
        </p:nvSpPr>
        <p:spPr>
          <a:xfrm>
            <a:off x="4059620" y="4235453"/>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4059620" y="5353799"/>
            <a:ext cx="3060192" cy="307777"/>
          </a:xfrm>
          <a:prstGeom prst="rect">
            <a:avLst/>
          </a:prstGeom>
          <a:noFill/>
        </p:spPr>
        <p:txBody>
          <a:bodyPr wrap="square" rtlCol="0">
            <a:spAutoFit/>
          </a:bodyPr>
          <a:lstStyle/>
          <a:p>
            <a:pPr algn="ctr"/>
            <a:r>
              <a:rPr lang="en-US" sz="1400" dirty="0">
                <a:solidFill>
                  <a:srgbClr val="5E5E5E"/>
                </a:solidFill>
              </a:rPr>
              <a:t>Automatic Coding </a:t>
            </a:r>
          </a:p>
        </p:txBody>
      </p:sp>
      <p:pic>
        <p:nvPicPr>
          <p:cNvPr id="30" name="Picture 29"/>
          <p:cNvPicPr>
            <a:picLocks noChangeAspect="1"/>
          </p:cNvPicPr>
          <p:nvPr/>
        </p:nvPicPr>
        <p:blipFill>
          <a:blip r:embed="rId5" cstate="print"/>
          <a:stretch>
            <a:fillRect/>
          </a:stretch>
        </p:blipFill>
        <p:spPr>
          <a:xfrm>
            <a:off x="414571" y="3951595"/>
            <a:ext cx="1274829" cy="1274829"/>
          </a:xfrm>
          <a:prstGeom prst="rect">
            <a:avLst/>
          </a:prstGeom>
        </p:spPr>
      </p:pic>
      <p:sp>
        <p:nvSpPr>
          <p:cNvPr id="31" name="Right Arrow 30"/>
          <p:cNvSpPr/>
          <p:nvPr/>
        </p:nvSpPr>
        <p:spPr>
          <a:xfrm>
            <a:off x="1982852" y="4267948"/>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47357" y="5353799"/>
            <a:ext cx="2009255" cy="954107"/>
          </a:xfrm>
          <a:prstGeom prst="rect">
            <a:avLst/>
          </a:prstGeom>
          <a:noFill/>
        </p:spPr>
        <p:txBody>
          <a:bodyPr wrap="square" rtlCol="0">
            <a:spAutoFit/>
          </a:bodyPr>
          <a:lstStyle/>
          <a:p>
            <a:pPr algn="ctr"/>
            <a:r>
              <a:rPr lang="en-US" sz="1400" dirty="0">
                <a:solidFill>
                  <a:srgbClr val="5E5E5E"/>
                </a:solidFill>
              </a:rPr>
              <a:t>Customers, Vendors, Employees, Accounts, Classes, Locations </a:t>
            </a:r>
          </a:p>
          <a:p>
            <a:pPr algn="ctr"/>
            <a:r>
              <a:rPr lang="en-US" sz="1400" dirty="0">
                <a:solidFill>
                  <a:srgbClr val="5E5E5E"/>
                </a:solidFill>
              </a:rPr>
              <a:t>sync to apps </a:t>
            </a:r>
          </a:p>
        </p:txBody>
      </p:sp>
      <p:pic>
        <p:nvPicPr>
          <p:cNvPr id="33" name="Picture 2" descr="https://images.appcenter.intuit.com/Content/images/AppCards/b7ms3t7i3r/Submitted50/TSheetsTLogo.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30157" y="4266556"/>
            <a:ext cx="265176" cy="265176"/>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4" descr="https://images.appcenter.intuit.com/Content/images/AppCards/b7pjb9i9mn/Submitted19/icon-Expensify_large.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070333" y="4266556"/>
            <a:ext cx="265176" cy="26517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859506" y="1327672"/>
            <a:ext cx="3373898" cy="2103145"/>
          </a:xfrm>
          <a:prstGeom prst="rect">
            <a:avLst/>
          </a:prstGeom>
        </p:spPr>
      </p:pic>
      <p:sp>
        <p:nvSpPr>
          <p:cNvPr id="3" name="Rectangle 2"/>
          <p:cNvSpPr/>
          <p:nvPr/>
        </p:nvSpPr>
        <p:spPr>
          <a:xfrm>
            <a:off x="9764202" y="6369475"/>
            <a:ext cx="2043485" cy="3493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971540" y="4118259"/>
            <a:ext cx="1192266" cy="1069983"/>
          </a:xfrm>
          <a:prstGeom prst="rect">
            <a:avLst/>
          </a:prstGeom>
        </p:spPr>
      </p:pic>
    </p:spTree>
    <p:extLst>
      <p:ext uri="{BB962C8B-B14F-4D97-AF65-F5344CB8AC3E}">
        <p14:creationId xmlns:p14="http://schemas.microsoft.com/office/powerpoint/2010/main" xmlns="" val="3525794139"/>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590163" y="5789572"/>
            <a:ext cx="1036410" cy="853514"/>
          </a:xfrm>
          <a:prstGeom prst="rect">
            <a:avLst/>
          </a:prstGeom>
        </p:spPr>
      </p:pic>
      <p:sp>
        <p:nvSpPr>
          <p:cNvPr id="16" name="Title 1"/>
          <p:cNvSpPr>
            <a:spLocks noGrp="1"/>
          </p:cNvSpPr>
          <p:nvPr>
            <p:ph type="title"/>
          </p:nvPr>
        </p:nvSpPr>
        <p:spPr/>
        <p:txBody>
          <a:bodyPr>
            <a:noAutofit/>
          </a:bodyPr>
          <a:lstStyle/>
          <a:p>
            <a:pPr algn="ctr"/>
            <a:r>
              <a:rPr lang="en-US" sz="3900" dirty="0" smtClean="0"/>
              <a:t>Help Clients Get Paid Faster</a:t>
            </a:r>
            <a:endParaRPr lang="en-US" sz="3900" dirty="0"/>
          </a:p>
        </p:txBody>
      </p:sp>
      <p:sp>
        <p:nvSpPr>
          <p:cNvPr id="3" name="Content Placeholder 2"/>
          <p:cNvSpPr>
            <a:spLocks noGrp="1"/>
          </p:cNvSpPr>
          <p:nvPr>
            <p:ph idx="1"/>
          </p:nvPr>
        </p:nvSpPr>
        <p:spPr>
          <a:xfrm>
            <a:off x="621968" y="1583445"/>
            <a:ext cx="10972800" cy="3691111"/>
          </a:xfrm>
        </p:spPr>
        <p:txBody>
          <a:bodyPr>
            <a:normAutofit/>
          </a:bodyPr>
          <a:lstStyle/>
          <a:p>
            <a:pPr algn="ctr">
              <a:lnSpc>
                <a:spcPct val="100000"/>
              </a:lnSpc>
            </a:pPr>
            <a:r>
              <a:rPr lang="en-US" sz="2600" dirty="0" smtClean="0"/>
              <a:t>Similar to AP, apps can further automate and mobilize customer payments and AR processes. </a:t>
            </a:r>
            <a:endParaRPr lang="en-US" sz="2600" dirty="0"/>
          </a:p>
        </p:txBody>
      </p:sp>
      <p:cxnSp>
        <p:nvCxnSpPr>
          <p:cNvPr id="7" name="Straight Connector 6"/>
          <p:cNvCxnSpPr/>
          <p:nvPr/>
        </p:nvCxnSpPr>
        <p:spPr>
          <a:xfrm flipH="1">
            <a:off x="4289878" y="3630369"/>
            <a:ext cx="1400" cy="1422480"/>
          </a:xfrm>
          <a:prstGeom prst="line">
            <a:avLst/>
          </a:prstGeom>
          <a:ln w="952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942548" y="3642447"/>
            <a:ext cx="1400" cy="1422480"/>
          </a:xfrm>
          <a:prstGeom prst="line">
            <a:avLst/>
          </a:prstGeom>
          <a:ln w="952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3" name="Freeform 22"/>
          <p:cNvSpPr>
            <a:spLocks noChangeArrowheads="1"/>
          </p:cNvSpPr>
          <p:nvPr/>
        </p:nvSpPr>
        <p:spPr bwMode="auto">
          <a:xfrm>
            <a:off x="5907025" y="6040145"/>
            <a:ext cx="356002" cy="34743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22860" rIns="45720" bIns="22860" anchor="ctr"/>
          <a:lstStyle/>
          <a:p>
            <a:pPr defTabSz="609585">
              <a:defRPr/>
            </a:pPr>
            <a:endParaRPr lang="en-US" sz="2400" dirty="0">
              <a:solidFill>
                <a:srgbClr val="5E5E5E"/>
              </a:solidFill>
            </a:endParaRPr>
          </a:p>
        </p:txBody>
      </p:sp>
      <p:sp>
        <p:nvSpPr>
          <p:cNvPr id="18" name="Rectangle 17"/>
          <p:cNvSpPr/>
          <p:nvPr/>
        </p:nvSpPr>
        <p:spPr>
          <a:xfrm>
            <a:off x="8494389" y="4088194"/>
            <a:ext cx="2230146" cy="1015663"/>
          </a:xfrm>
          <a:prstGeom prst="rect">
            <a:avLst/>
          </a:prstGeom>
        </p:spPr>
        <p:txBody>
          <a:bodyPr wrap="square">
            <a:spAutoFit/>
          </a:bodyPr>
          <a:lstStyle/>
          <a:p>
            <a:pPr algn="ctr"/>
            <a:r>
              <a:rPr lang="en-CA" b="1" dirty="0">
                <a:solidFill>
                  <a:srgbClr val="5E5E5E"/>
                </a:solidFill>
              </a:rPr>
              <a:t>ChargeOver</a:t>
            </a:r>
            <a:br>
              <a:rPr lang="en-CA" b="1" dirty="0">
                <a:solidFill>
                  <a:srgbClr val="5E5E5E"/>
                </a:solidFill>
              </a:rPr>
            </a:br>
            <a:r>
              <a:rPr lang="en-CA" sz="1400" dirty="0">
                <a:solidFill>
                  <a:srgbClr val="5E5E5E"/>
                </a:solidFill>
                <a:latin typeface="Calibri Light"/>
              </a:rPr>
              <a:t>Automate Recurring AR processes; offer full customer portal &amp; more. </a:t>
            </a:r>
            <a:endParaRPr lang="en-CA" sz="1400" dirty="0">
              <a:solidFill>
                <a:srgbClr val="5E5E5E"/>
              </a:solidFill>
              <a:latin typeface="Calibri Light"/>
              <a:cs typeface="Calibri Light"/>
            </a:endParaRPr>
          </a:p>
        </p:txBody>
      </p:sp>
      <p:sp>
        <p:nvSpPr>
          <p:cNvPr id="14" name="Rectangle 13"/>
          <p:cNvSpPr/>
          <p:nvPr/>
        </p:nvSpPr>
        <p:spPr>
          <a:xfrm>
            <a:off x="1573495" y="4043918"/>
            <a:ext cx="2230146" cy="1723549"/>
          </a:xfrm>
          <a:prstGeom prst="rect">
            <a:avLst/>
          </a:prstGeom>
        </p:spPr>
        <p:txBody>
          <a:bodyPr wrap="square">
            <a:spAutoFit/>
          </a:bodyPr>
          <a:lstStyle/>
          <a:p>
            <a:pPr algn="ctr"/>
            <a:r>
              <a:rPr lang="en-CA" b="1" dirty="0">
                <a:solidFill>
                  <a:srgbClr val="5E5E5E"/>
                </a:solidFill>
              </a:rPr>
              <a:t>QuickBooks Payments</a:t>
            </a:r>
            <a:br>
              <a:rPr lang="en-CA" b="1" dirty="0">
                <a:solidFill>
                  <a:srgbClr val="5E5E5E"/>
                </a:solidFill>
              </a:rPr>
            </a:br>
            <a:r>
              <a:rPr lang="en-CA" sz="1400" dirty="0">
                <a:solidFill>
                  <a:srgbClr val="5E5E5E"/>
                </a:solidFill>
                <a:latin typeface="Calibri Light"/>
              </a:rPr>
              <a:t>Credit Card and ACH</a:t>
            </a:r>
          </a:p>
          <a:p>
            <a:pPr algn="ctr"/>
            <a:r>
              <a:rPr lang="en-CA" sz="1400" dirty="0">
                <a:solidFill>
                  <a:srgbClr val="5E5E5E"/>
                </a:solidFill>
                <a:latin typeface="Calibri Light"/>
              </a:rPr>
              <a:t>Pay Now link in Customer Invoices; card reader for mobile devices. Reconciles seamlessly in QBO</a:t>
            </a:r>
            <a:endParaRPr lang="en-CA" sz="1400" dirty="0">
              <a:solidFill>
                <a:srgbClr val="5E5E5E"/>
              </a:solidFill>
              <a:latin typeface="Calibri Light"/>
              <a:cs typeface="Calibri Light"/>
            </a:endParaRPr>
          </a:p>
        </p:txBody>
      </p:sp>
      <p:sp>
        <p:nvSpPr>
          <p:cNvPr id="17" name="Rectangle 16"/>
          <p:cNvSpPr/>
          <p:nvPr/>
        </p:nvSpPr>
        <p:spPr>
          <a:xfrm>
            <a:off x="4831228" y="4055035"/>
            <a:ext cx="2611898" cy="1508105"/>
          </a:xfrm>
          <a:prstGeom prst="rect">
            <a:avLst/>
          </a:prstGeom>
        </p:spPr>
        <p:txBody>
          <a:bodyPr wrap="square">
            <a:spAutoFit/>
          </a:bodyPr>
          <a:lstStyle/>
          <a:p>
            <a:pPr algn="ctr"/>
            <a:r>
              <a:rPr lang="en-CA" b="1" dirty="0">
                <a:solidFill>
                  <a:srgbClr val="5E5E5E"/>
                </a:solidFill>
              </a:rPr>
              <a:t>QuickBooks</a:t>
            </a:r>
          </a:p>
          <a:p>
            <a:pPr algn="ctr"/>
            <a:r>
              <a:rPr lang="en-CA" b="1" dirty="0">
                <a:solidFill>
                  <a:srgbClr val="5E5E5E"/>
                </a:solidFill>
              </a:rPr>
              <a:t> Point of Sale</a:t>
            </a:r>
          </a:p>
          <a:p>
            <a:pPr algn="ctr"/>
            <a:r>
              <a:rPr lang="en-CA" sz="1400" dirty="0">
                <a:solidFill>
                  <a:srgbClr val="5E5E5E"/>
                </a:solidFill>
                <a:latin typeface="Calibri Light" panose="020F0302020204030204" pitchFamily="34" charset="0"/>
              </a:rPr>
              <a:t>iPad POS System. </a:t>
            </a:r>
            <a:r>
              <a:rPr lang="en-US" sz="1400" dirty="0">
                <a:solidFill>
                  <a:srgbClr val="6B6C72"/>
                </a:solidFill>
                <a:latin typeface="Calibri Light" panose="020F0302020204030204" pitchFamily="34" charset="0"/>
              </a:rPr>
              <a:t>Automatically transfer data from your POS to QBO to easily track income, pay bills, and run payroll.</a:t>
            </a:r>
            <a:endParaRPr lang="en-CA" sz="1400" dirty="0">
              <a:solidFill>
                <a:srgbClr val="5E5E5E"/>
              </a:solidFill>
              <a:latin typeface="Calibri Light" panose="020F0302020204030204" pitchFamily="34" charset="0"/>
              <a:cs typeface="Calibri Light"/>
            </a:endParaRPr>
          </a:p>
        </p:txBody>
      </p:sp>
      <p:pic>
        <p:nvPicPr>
          <p:cNvPr id="1026" name="Picture 2" descr="https://images.appcenter.intuit.com/Content/images/AppCards/b7qb9gvagf/Submitted16/LogoNam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1238" y="2947749"/>
            <a:ext cx="834272" cy="83427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images.appcenter.intuit.com/Content/images/AppCards/b7qx8wmnej/Submitted7/LogoNam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04382" y="3003828"/>
            <a:ext cx="850344" cy="85034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5" cstate="print"/>
          <a:stretch>
            <a:fillRect/>
          </a:stretch>
        </p:blipFill>
        <p:spPr>
          <a:xfrm>
            <a:off x="9061774" y="2881312"/>
            <a:ext cx="1095375" cy="1095375"/>
          </a:xfrm>
          <a:prstGeom prst="rect">
            <a:avLst/>
          </a:prstGeom>
        </p:spPr>
      </p:pic>
    </p:spTree>
    <p:extLst>
      <p:ext uri="{BB962C8B-B14F-4D97-AF65-F5344CB8AC3E}">
        <p14:creationId xmlns:p14="http://schemas.microsoft.com/office/powerpoint/2010/main" xmlns="" val="6316341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ight Arrow 5"/>
          <p:cNvSpPr/>
          <p:nvPr/>
        </p:nvSpPr>
        <p:spPr>
          <a:xfrm>
            <a:off x="9373796" y="4257096"/>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ight Arrow 21"/>
          <p:cNvSpPr/>
          <p:nvPr/>
        </p:nvSpPr>
        <p:spPr>
          <a:xfrm>
            <a:off x="6933238" y="4267946"/>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2655639" y="5353799"/>
            <a:ext cx="2005735" cy="276999"/>
          </a:xfrm>
          <a:prstGeom prst="rect">
            <a:avLst/>
          </a:prstGeom>
          <a:noFill/>
        </p:spPr>
        <p:txBody>
          <a:bodyPr wrap="square" rtlCol="0">
            <a:spAutoFit/>
          </a:bodyPr>
          <a:lstStyle/>
          <a:p>
            <a:pPr algn="ctr"/>
            <a:r>
              <a:rPr lang="en-US" sz="1200" dirty="0">
                <a:solidFill>
                  <a:srgbClr val="5E5E5E"/>
                </a:solidFill>
              </a:rPr>
              <a:t>Invoice is emailed.</a:t>
            </a:r>
          </a:p>
        </p:txBody>
      </p:sp>
      <p:sp>
        <p:nvSpPr>
          <p:cNvPr id="26" name="TextBox 25"/>
          <p:cNvSpPr txBox="1"/>
          <p:nvPr/>
        </p:nvSpPr>
        <p:spPr>
          <a:xfrm>
            <a:off x="6818855" y="5353799"/>
            <a:ext cx="3060192" cy="646331"/>
          </a:xfrm>
          <a:prstGeom prst="rect">
            <a:avLst/>
          </a:prstGeom>
          <a:noFill/>
        </p:spPr>
        <p:txBody>
          <a:bodyPr wrap="square" rtlCol="0">
            <a:spAutoFit/>
          </a:bodyPr>
          <a:lstStyle/>
          <a:p>
            <a:pPr algn="ctr"/>
            <a:r>
              <a:rPr lang="en-US" sz="1200" dirty="0">
                <a:solidFill>
                  <a:srgbClr val="5E5E5E"/>
                </a:solidFill>
              </a:rPr>
              <a:t>Customer enters credit card </a:t>
            </a:r>
          </a:p>
          <a:p>
            <a:pPr algn="ctr"/>
            <a:r>
              <a:rPr lang="en-US" sz="1200" dirty="0">
                <a:solidFill>
                  <a:srgbClr val="5E5E5E"/>
                </a:solidFill>
              </a:rPr>
              <a:t>or bank info</a:t>
            </a:r>
          </a:p>
          <a:p>
            <a:pPr algn="ctr"/>
            <a:r>
              <a:rPr lang="en-US" sz="1200" dirty="0">
                <a:solidFill>
                  <a:srgbClr val="5E5E5E"/>
                </a:solidFill>
              </a:rPr>
              <a:t>Can save for future use. </a:t>
            </a:r>
          </a:p>
        </p:txBody>
      </p:sp>
      <p:sp>
        <p:nvSpPr>
          <p:cNvPr id="27" name="TextBox 26"/>
          <p:cNvSpPr txBox="1"/>
          <p:nvPr/>
        </p:nvSpPr>
        <p:spPr>
          <a:xfrm>
            <a:off x="9309603" y="5169146"/>
            <a:ext cx="3060192" cy="677108"/>
          </a:xfrm>
          <a:prstGeom prst="rect">
            <a:avLst/>
          </a:prstGeom>
          <a:noFill/>
        </p:spPr>
        <p:txBody>
          <a:bodyPr wrap="square" rtlCol="0">
            <a:spAutoFit/>
          </a:bodyPr>
          <a:lstStyle/>
          <a:p>
            <a:pPr algn="ctr"/>
            <a:endParaRPr lang="en-US" sz="1400" dirty="0">
              <a:solidFill>
                <a:srgbClr val="5E5E5E"/>
              </a:solidFill>
            </a:endParaRPr>
          </a:p>
          <a:p>
            <a:pPr algn="ctr"/>
            <a:r>
              <a:rPr lang="en-US" sz="1200" dirty="0">
                <a:solidFill>
                  <a:srgbClr val="5E5E5E"/>
                </a:solidFill>
              </a:rPr>
              <a:t>QBO auto-updates invoices and</a:t>
            </a:r>
          </a:p>
          <a:p>
            <a:pPr algn="ctr"/>
            <a:r>
              <a:rPr lang="en-US" sz="1200" dirty="0">
                <a:solidFill>
                  <a:srgbClr val="5E5E5E"/>
                </a:solidFill>
              </a:rPr>
              <a:t>reconciles fees and deposits,.</a:t>
            </a:r>
          </a:p>
        </p:txBody>
      </p:sp>
      <p:sp>
        <p:nvSpPr>
          <p:cNvPr id="29" name="Title 1"/>
          <p:cNvSpPr txBox="1">
            <a:spLocks/>
          </p:cNvSpPr>
          <p:nvPr/>
        </p:nvSpPr>
        <p:spPr>
          <a:xfrm>
            <a:off x="1023245" y="226267"/>
            <a:ext cx="10069286" cy="1461409"/>
          </a:xfrm>
          <a:prstGeom prst="rect">
            <a:avLst/>
          </a:prstGeom>
        </p:spPr>
        <p:txBody>
          <a:bodyPr/>
          <a:lstStyle>
            <a:lvl1pPr algn="ctr" defTabSz="609585" rtl="0" eaLnBrk="1" latinLnBrk="0" hangingPunct="1">
              <a:spcBef>
                <a:spcPct val="0"/>
              </a:spcBef>
              <a:buNone/>
              <a:defRPr sz="3733" b="1" kern="1200">
                <a:solidFill>
                  <a:schemeClr val="tx1"/>
                </a:solidFill>
                <a:latin typeface="+mj-lt"/>
                <a:ea typeface="+mj-ea"/>
                <a:cs typeface="+mj-cs"/>
              </a:defRPr>
            </a:lvl1pPr>
          </a:lstStyle>
          <a:p>
            <a:r>
              <a:rPr lang="en-US" sz="3200" dirty="0" smtClean="0">
                <a:solidFill>
                  <a:srgbClr val="2CA01C"/>
                </a:solidFill>
              </a:rPr>
              <a:t>Example Workflow for</a:t>
            </a:r>
          </a:p>
          <a:p>
            <a:r>
              <a:rPr lang="en-US" sz="3200" dirty="0" smtClean="0">
                <a:solidFill>
                  <a:srgbClr val="2CA01C"/>
                </a:solidFill>
              </a:rPr>
              <a:t>QuickBooks Payments Invoicing </a:t>
            </a:r>
            <a:endParaRPr lang="en-US" sz="3200" dirty="0">
              <a:solidFill>
                <a:srgbClr val="2CA01C"/>
              </a:solidFill>
            </a:endParaRPr>
          </a:p>
        </p:txBody>
      </p:sp>
      <p:sp>
        <p:nvSpPr>
          <p:cNvPr id="25" name="Right Arrow 24"/>
          <p:cNvSpPr/>
          <p:nvPr/>
        </p:nvSpPr>
        <p:spPr>
          <a:xfrm>
            <a:off x="4656412" y="4307614"/>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4565904" y="5337869"/>
            <a:ext cx="3060192" cy="1015663"/>
          </a:xfrm>
          <a:prstGeom prst="rect">
            <a:avLst/>
          </a:prstGeom>
          <a:noFill/>
        </p:spPr>
        <p:txBody>
          <a:bodyPr wrap="square" rtlCol="0">
            <a:spAutoFit/>
          </a:bodyPr>
          <a:lstStyle/>
          <a:p>
            <a:pPr algn="ctr"/>
            <a:r>
              <a:rPr lang="en-US" sz="1200" dirty="0">
                <a:solidFill>
                  <a:srgbClr val="5E5E5E"/>
                </a:solidFill>
              </a:rPr>
              <a:t>Customer Views Invoice </a:t>
            </a:r>
          </a:p>
          <a:p>
            <a:pPr algn="ctr"/>
            <a:r>
              <a:rPr lang="en-US" sz="1200" dirty="0">
                <a:solidFill>
                  <a:srgbClr val="5E5E5E"/>
                </a:solidFill>
              </a:rPr>
              <a:t>on laptop or mobile device.</a:t>
            </a:r>
          </a:p>
          <a:p>
            <a:pPr algn="ctr"/>
            <a:r>
              <a:rPr lang="en-US" sz="1200" dirty="0">
                <a:solidFill>
                  <a:srgbClr val="5E5E5E"/>
                </a:solidFill>
              </a:rPr>
              <a:t> Clicks Pay Now. </a:t>
            </a:r>
          </a:p>
          <a:p>
            <a:pPr algn="ctr"/>
            <a:r>
              <a:rPr lang="en-US" sz="1200" dirty="0">
                <a:solidFill>
                  <a:srgbClr val="5E5E5E"/>
                </a:solidFill>
              </a:rPr>
              <a:t>Client can see timestamp for viewed invoice.</a:t>
            </a:r>
          </a:p>
        </p:txBody>
      </p:sp>
      <p:sp>
        <p:nvSpPr>
          <p:cNvPr id="31" name="Right Arrow 30"/>
          <p:cNvSpPr/>
          <p:nvPr/>
        </p:nvSpPr>
        <p:spPr>
          <a:xfrm>
            <a:off x="2123149" y="4267946"/>
            <a:ext cx="505251" cy="551321"/>
          </a:xfrm>
          <a:prstGeom prst="rightArrow">
            <a:avLst/>
          </a:prstGeom>
          <a:gradFill>
            <a:gsLst>
              <a:gs pos="100000">
                <a:srgbClr val="0DA30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164891" y="5353799"/>
            <a:ext cx="2009255" cy="830997"/>
          </a:xfrm>
          <a:prstGeom prst="rect">
            <a:avLst/>
          </a:prstGeom>
          <a:noFill/>
        </p:spPr>
        <p:txBody>
          <a:bodyPr wrap="square" rtlCol="0">
            <a:spAutoFit/>
          </a:bodyPr>
          <a:lstStyle/>
          <a:p>
            <a:pPr algn="ctr"/>
            <a:r>
              <a:rPr lang="en-US" sz="1200" dirty="0">
                <a:solidFill>
                  <a:srgbClr val="5E5E5E"/>
                </a:solidFill>
              </a:rPr>
              <a:t>Client Invoices customer.</a:t>
            </a:r>
          </a:p>
          <a:p>
            <a:pPr algn="ctr"/>
            <a:r>
              <a:rPr lang="en-US" sz="1200" dirty="0">
                <a:solidFill>
                  <a:srgbClr val="5E5E5E"/>
                </a:solidFill>
              </a:rPr>
              <a:t>Indicates ACH and/or Credit Card Payment options. </a:t>
            </a:r>
          </a:p>
        </p:txBody>
      </p:sp>
      <p:pic>
        <p:nvPicPr>
          <p:cNvPr id="10242" name="Picture 2" descr="http://quickbooksbrand.com/view/0044/p_4437.jpg?t=14715875809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397" y="4314845"/>
            <a:ext cx="1115696" cy="91881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quickbooksbrand.com/view/0041/t_410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07127" y="4189107"/>
            <a:ext cx="1116156" cy="98003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http://quickbooksbrand.com/view/0048/t_489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74916" y="4120125"/>
            <a:ext cx="1217744" cy="12177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http://quickbooksbrand.com/view/0051/t_519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79067" y="4005852"/>
            <a:ext cx="1163294" cy="1163294"/>
          </a:xfrm>
          <a:prstGeom prst="rect">
            <a:avLst/>
          </a:prstGeom>
          <a:noFill/>
          <a:extLst>
            <a:ext uri="{909E8E84-426E-40DD-AFC4-6F175D3DCCD1}">
              <a14:hiddenFill xmlns:a14="http://schemas.microsoft.com/office/drawing/2010/main" xmlns="">
                <a:solidFill>
                  <a:srgbClr val="FFFFFF"/>
                </a:solidFill>
              </a14:hiddenFill>
            </a:ext>
          </a:extLst>
        </p:spPr>
      </p:pic>
      <p:pic>
        <p:nvPicPr>
          <p:cNvPr id="10250" name="Picture 10" descr="http://quickbooksbrand.com/view/0045/t_454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27220" y="4166601"/>
            <a:ext cx="924221" cy="100254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4" name="Picture 14" descr="http://qboblog.qbcontent.com/wp-content/uploads/2015/08/quickbooks-gopayment-io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93784" y="1872329"/>
            <a:ext cx="3632312" cy="17026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2128590"/>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590163" y="5789572"/>
            <a:ext cx="1036410" cy="853514"/>
          </a:xfrm>
          <a:prstGeom prst="rect">
            <a:avLst/>
          </a:prstGeom>
        </p:spPr>
      </p:pic>
      <p:sp>
        <p:nvSpPr>
          <p:cNvPr id="16" name="Title 1"/>
          <p:cNvSpPr>
            <a:spLocks noGrp="1"/>
          </p:cNvSpPr>
          <p:nvPr>
            <p:ph type="title"/>
          </p:nvPr>
        </p:nvSpPr>
        <p:spPr/>
        <p:txBody>
          <a:bodyPr>
            <a:noAutofit/>
          </a:bodyPr>
          <a:lstStyle/>
          <a:p>
            <a:pPr algn="ctr"/>
            <a:r>
              <a:rPr lang="en-US" sz="3900" dirty="0" smtClean="0"/>
              <a:t>Solve for Specific Business Needs</a:t>
            </a:r>
            <a:endParaRPr lang="en-US" sz="3900" dirty="0"/>
          </a:p>
        </p:txBody>
      </p:sp>
      <p:sp>
        <p:nvSpPr>
          <p:cNvPr id="3" name="Content Placeholder 2"/>
          <p:cNvSpPr>
            <a:spLocks noGrp="1"/>
          </p:cNvSpPr>
          <p:nvPr>
            <p:ph idx="1"/>
          </p:nvPr>
        </p:nvSpPr>
        <p:spPr>
          <a:xfrm>
            <a:off x="621968" y="1583445"/>
            <a:ext cx="10972800" cy="3691111"/>
          </a:xfrm>
        </p:spPr>
        <p:txBody>
          <a:bodyPr>
            <a:normAutofit/>
          </a:bodyPr>
          <a:lstStyle/>
          <a:p>
            <a:pPr algn="ctr"/>
            <a:r>
              <a:rPr lang="en-US" sz="2600" dirty="0" smtClean="0"/>
              <a:t>Lots of apps solve for needs outside of standard accounting tasks, powerfully sharing data with QuickBooks.   </a:t>
            </a:r>
            <a:endParaRPr lang="en-US" sz="2600" dirty="0"/>
          </a:p>
        </p:txBody>
      </p:sp>
      <p:cxnSp>
        <p:nvCxnSpPr>
          <p:cNvPr id="7" name="Straight Connector 6"/>
          <p:cNvCxnSpPr/>
          <p:nvPr/>
        </p:nvCxnSpPr>
        <p:spPr>
          <a:xfrm flipH="1">
            <a:off x="4289878" y="3630369"/>
            <a:ext cx="1400" cy="1422480"/>
          </a:xfrm>
          <a:prstGeom prst="line">
            <a:avLst/>
          </a:prstGeom>
          <a:ln w="952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942548" y="3642447"/>
            <a:ext cx="1400" cy="1422480"/>
          </a:xfrm>
          <a:prstGeom prst="line">
            <a:avLst/>
          </a:prstGeom>
          <a:ln w="952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980927" y="4107886"/>
            <a:ext cx="2230146" cy="1446550"/>
          </a:xfrm>
          <a:prstGeom prst="rect">
            <a:avLst/>
          </a:prstGeom>
        </p:spPr>
        <p:txBody>
          <a:bodyPr wrap="square">
            <a:spAutoFit/>
          </a:bodyPr>
          <a:lstStyle/>
          <a:p>
            <a:pPr algn="ctr"/>
            <a:r>
              <a:rPr lang="en-CA" b="1" dirty="0">
                <a:solidFill>
                  <a:srgbClr val="5E5E5E"/>
                </a:solidFill>
              </a:rPr>
              <a:t>Knowify </a:t>
            </a:r>
          </a:p>
          <a:p>
            <a:pPr algn="ctr"/>
            <a:r>
              <a:rPr lang="en-CA" sz="1400" dirty="0">
                <a:solidFill>
                  <a:srgbClr val="5E5E5E"/>
                </a:solidFill>
                <a:latin typeface="Calibri Light"/>
                <a:cs typeface="Calibri Light"/>
              </a:rPr>
              <a:t>Job costing, project management, bid &amp; contract management, progress invoicing, and more. </a:t>
            </a:r>
          </a:p>
        </p:txBody>
      </p:sp>
      <p:sp>
        <p:nvSpPr>
          <p:cNvPr id="10" name="Rectangle 9"/>
          <p:cNvSpPr/>
          <p:nvPr/>
        </p:nvSpPr>
        <p:spPr>
          <a:xfrm>
            <a:off x="1686375" y="4107886"/>
            <a:ext cx="2230146" cy="1015663"/>
          </a:xfrm>
          <a:prstGeom prst="rect">
            <a:avLst/>
          </a:prstGeom>
        </p:spPr>
        <p:txBody>
          <a:bodyPr wrap="square">
            <a:spAutoFit/>
          </a:bodyPr>
          <a:lstStyle/>
          <a:p>
            <a:pPr algn="ctr"/>
            <a:r>
              <a:rPr lang="en-CA" b="1" dirty="0">
                <a:solidFill>
                  <a:srgbClr val="5E5E5E"/>
                </a:solidFill>
              </a:rPr>
              <a:t>SOS Inventory</a:t>
            </a:r>
            <a:br>
              <a:rPr lang="en-CA" b="1" dirty="0">
                <a:solidFill>
                  <a:srgbClr val="5E5E5E"/>
                </a:solidFill>
              </a:rPr>
            </a:br>
            <a:r>
              <a:rPr lang="en-US" sz="1400" dirty="0">
                <a:solidFill>
                  <a:srgbClr val="5E5E5E"/>
                </a:solidFill>
                <a:latin typeface="Calibri Light" panose="020F0302020204030204" pitchFamily="34" charset="0"/>
              </a:rPr>
              <a:t>Advanced inventory, manufacturing, and order management. </a:t>
            </a:r>
            <a:endParaRPr lang="en-CA" sz="1400" dirty="0">
              <a:solidFill>
                <a:srgbClr val="5E5E5E"/>
              </a:solidFill>
              <a:latin typeface="Calibri Light" panose="020F0302020204030204" pitchFamily="34" charset="0"/>
              <a:cs typeface="Calibri Light"/>
            </a:endParaRPr>
          </a:p>
        </p:txBody>
      </p:sp>
      <p:sp>
        <p:nvSpPr>
          <p:cNvPr id="11" name="Rectangle 10"/>
          <p:cNvSpPr/>
          <p:nvPr/>
        </p:nvSpPr>
        <p:spPr>
          <a:xfrm>
            <a:off x="8197084" y="4107887"/>
            <a:ext cx="2230146" cy="1231106"/>
          </a:xfrm>
          <a:prstGeom prst="rect">
            <a:avLst/>
          </a:prstGeom>
        </p:spPr>
        <p:txBody>
          <a:bodyPr wrap="square">
            <a:spAutoFit/>
          </a:bodyPr>
          <a:lstStyle/>
          <a:p>
            <a:pPr algn="ctr"/>
            <a:r>
              <a:rPr lang="en-CA" b="1" dirty="0">
                <a:solidFill>
                  <a:srgbClr val="5E5E5E"/>
                </a:solidFill>
              </a:rPr>
              <a:t>Method CRM</a:t>
            </a:r>
            <a:br>
              <a:rPr lang="en-CA" b="1" dirty="0">
                <a:solidFill>
                  <a:srgbClr val="5E5E5E"/>
                </a:solidFill>
              </a:rPr>
            </a:br>
            <a:r>
              <a:rPr lang="en-CA" sz="1400" dirty="0">
                <a:solidFill>
                  <a:srgbClr val="5E5E5E"/>
                </a:solidFill>
                <a:latin typeface="Calibri Light" panose="020F0302020204030204" pitchFamily="34" charset="0"/>
              </a:rPr>
              <a:t>Customizable </a:t>
            </a:r>
            <a:r>
              <a:rPr lang="en-CA" sz="1400" dirty="0">
                <a:solidFill>
                  <a:srgbClr val="5E5E5E"/>
                </a:solidFill>
                <a:latin typeface="Calibri Light"/>
              </a:rPr>
              <a:t>CRM system. Method also a fundraiser/ donor management app designed for non-profits. </a:t>
            </a:r>
            <a:endParaRPr lang="en-CA" sz="1400" dirty="0">
              <a:solidFill>
                <a:srgbClr val="5E5E5E"/>
              </a:solidFill>
              <a:latin typeface="Calibri Light"/>
              <a:cs typeface="Calibri Light"/>
            </a:endParaRPr>
          </a:p>
        </p:txBody>
      </p:sp>
      <p:pic>
        <p:nvPicPr>
          <p:cNvPr id="3076" name="Picture 4" descr="https://images.appcenter.intuit.com/Content/images/AppCards/b7mk8v3udh/Submitted3/SOS-Inventory-Logo-AppCent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49856" y="29718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s://images.appcenter.intuit.com/Content/images/AppCards/b7nmppqyvq/Submitted25/O-Knowify.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1168" y="2971800"/>
            <a:ext cx="914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Freeform 22"/>
          <p:cNvSpPr>
            <a:spLocks noChangeArrowheads="1"/>
          </p:cNvSpPr>
          <p:nvPr/>
        </p:nvSpPr>
        <p:spPr bwMode="auto">
          <a:xfrm>
            <a:off x="5907025" y="6040145"/>
            <a:ext cx="356002" cy="34743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22860" rIns="45720" bIns="22860" anchor="ctr"/>
          <a:lstStyle/>
          <a:p>
            <a:pPr defTabSz="609585">
              <a:defRPr/>
            </a:pPr>
            <a:endParaRPr lang="en-US" sz="2400" dirty="0">
              <a:solidFill>
                <a:srgbClr val="5E5E5E"/>
              </a:solidFill>
            </a:endParaRPr>
          </a:p>
        </p:txBody>
      </p:sp>
      <p:pic>
        <p:nvPicPr>
          <p:cNvPr id="14" name="Picture 13"/>
          <p:cNvPicPr>
            <a:picLocks noChangeAspect="1"/>
          </p:cNvPicPr>
          <p:nvPr/>
        </p:nvPicPr>
        <p:blipFill>
          <a:blip r:embed="rId5" cstate="print"/>
          <a:stretch>
            <a:fillRect/>
          </a:stretch>
        </p:blipFill>
        <p:spPr>
          <a:xfrm>
            <a:off x="8854957" y="2971800"/>
            <a:ext cx="914400" cy="914400"/>
          </a:xfrm>
          <a:prstGeom prst="rect">
            <a:avLst/>
          </a:prstGeom>
        </p:spPr>
      </p:pic>
    </p:spTree>
    <p:extLst>
      <p:ext uri="{BB962C8B-B14F-4D97-AF65-F5344CB8AC3E}">
        <p14:creationId xmlns:p14="http://schemas.microsoft.com/office/powerpoint/2010/main" xmlns="" val="25788912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90070" y="1343278"/>
            <a:ext cx="7386070" cy="3915441"/>
          </a:xfrm>
          <a:prstGeom prst="rect">
            <a:avLst/>
          </a:prstGeom>
        </p:spPr>
      </p:pic>
      <p:sp>
        <p:nvSpPr>
          <p:cNvPr id="3" name="Title 1"/>
          <p:cNvSpPr txBox="1">
            <a:spLocks/>
          </p:cNvSpPr>
          <p:nvPr/>
        </p:nvSpPr>
        <p:spPr>
          <a:xfrm>
            <a:off x="574430" y="215211"/>
            <a:ext cx="10972800" cy="983181"/>
          </a:xfrm>
          <a:prstGeom prst="rect">
            <a:avLst/>
          </a:prstGeom>
        </p:spPr>
        <p:txBody>
          <a:bodyPr/>
          <a:lstStyle>
            <a:lvl1pPr algn="ctr" defTabSz="609585" rtl="0" eaLnBrk="1" latinLnBrk="0" hangingPunct="1">
              <a:spcBef>
                <a:spcPct val="0"/>
              </a:spcBef>
              <a:buNone/>
              <a:defRPr sz="3733" b="1" kern="1200">
                <a:solidFill>
                  <a:schemeClr val="tx1"/>
                </a:solidFill>
                <a:latin typeface="+mj-lt"/>
                <a:ea typeface="+mj-ea"/>
                <a:cs typeface="+mj-cs"/>
              </a:defRPr>
            </a:lvl1pPr>
          </a:lstStyle>
          <a:p>
            <a:r>
              <a:rPr lang="en-US" dirty="0" smtClean="0">
                <a:solidFill>
                  <a:srgbClr val="2CA01C"/>
                </a:solidFill>
                <a:hlinkClick r:id="rId3"/>
              </a:rPr>
              <a:t>Explore apps.com</a:t>
            </a:r>
            <a:endParaRPr lang="en-US" dirty="0">
              <a:solidFill>
                <a:srgbClr val="2CA01C"/>
              </a:solidFill>
            </a:endParaRPr>
          </a:p>
        </p:txBody>
      </p:sp>
      <p:sp>
        <p:nvSpPr>
          <p:cNvPr id="4" name="Content Placeholder 2"/>
          <p:cNvSpPr txBox="1">
            <a:spLocks/>
          </p:cNvSpPr>
          <p:nvPr/>
        </p:nvSpPr>
        <p:spPr>
          <a:xfrm>
            <a:off x="8205107" y="1763888"/>
            <a:ext cx="3494708" cy="4252488"/>
          </a:xfrm>
          <a:prstGeom prst="rect">
            <a:avLst/>
          </a:prstGeom>
        </p:spPr>
        <p:txBody>
          <a:bodyPr>
            <a:normAutofit fontScale="70000" lnSpcReduction="20000"/>
          </a:bodyPr>
          <a:lstStyle>
            <a:lvl1pPr marL="0" indent="0" algn="l" defTabSz="609585" rtl="0" eaLnBrk="1" latinLnBrk="0" hangingPunct="1">
              <a:spcBef>
                <a:spcPct val="20000"/>
              </a:spcBef>
              <a:buFont typeface="Arial"/>
              <a:buNone/>
              <a:defRPr sz="3200" b="0" i="0" kern="1200">
                <a:solidFill>
                  <a:schemeClr val="tx1"/>
                </a:solidFill>
                <a:latin typeface="Calibri Light"/>
                <a:ea typeface="+mn-ea"/>
                <a:cs typeface="Calibri Light"/>
              </a:defRPr>
            </a:lvl1pPr>
            <a:lvl2pPr marL="609585" indent="0" algn="l" defTabSz="609585" rtl="0" eaLnBrk="1" latinLnBrk="0" hangingPunct="1">
              <a:spcBef>
                <a:spcPct val="20000"/>
              </a:spcBef>
              <a:buFont typeface="Arial"/>
              <a:buNone/>
              <a:defRPr sz="2667" b="0" i="0" kern="1200">
                <a:solidFill>
                  <a:schemeClr val="tx1"/>
                </a:solidFill>
                <a:latin typeface="Calibri Light"/>
                <a:ea typeface="+mn-ea"/>
                <a:cs typeface="Calibri Light"/>
              </a:defRPr>
            </a:lvl2pPr>
            <a:lvl3pPr marL="1219170" indent="0" algn="l" defTabSz="609585" rtl="0" eaLnBrk="1" latinLnBrk="0" hangingPunct="1">
              <a:spcBef>
                <a:spcPct val="20000"/>
              </a:spcBef>
              <a:buFont typeface="Arial"/>
              <a:buNone/>
              <a:defRPr sz="2400" b="0" i="0" kern="1200">
                <a:solidFill>
                  <a:schemeClr val="tx1"/>
                </a:solidFill>
                <a:latin typeface="Calibri Light"/>
                <a:ea typeface="+mn-ea"/>
                <a:cs typeface="Calibri Light"/>
              </a:defRPr>
            </a:lvl3pPr>
            <a:lvl4pPr marL="1828754" indent="0" algn="l" defTabSz="609585" rtl="0" eaLnBrk="1" latinLnBrk="0" hangingPunct="1">
              <a:spcBef>
                <a:spcPct val="20000"/>
              </a:spcBef>
              <a:buFont typeface="Arial"/>
              <a:buNone/>
              <a:defRPr sz="2133" b="0" i="0" kern="1200">
                <a:solidFill>
                  <a:schemeClr val="tx1"/>
                </a:solidFill>
                <a:latin typeface="Calibri Light"/>
                <a:ea typeface="+mn-ea"/>
                <a:cs typeface="Calibri Light"/>
              </a:defRPr>
            </a:lvl4pPr>
            <a:lvl5pPr marL="2438339" indent="0" algn="l" defTabSz="609585" rtl="0" eaLnBrk="1" latinLnBrk="0" hangingPunct="1">
              <a:spcBef>
                <a:spcPct val="20000"/>
              </a:spcBef>
              <a:buFont typeface="Arial"/>
              <a:buNone/>
              <a:defRPr sz="2133"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Arial" panose="020B0604020202020204" pitchFamily="34" charset="0"/>
              <a:buChar char="•"/>
            </a:pPr>
            <a:r>
              <a:rPr lang="en-US" dirty="0" smtClean="0">
                <a:solidFill>
                  <a:srgbClr val="6B6C72"/>
                </a:solidFill>
                <a:latin typeface="AvenirNext forINTUIT"/>
              </a:rPr>
              <a:t>Intuit’s App Store for QuickBooks Online </a:t>
            </a:r>
          </a:p>
          <a:p>
            <a:pPr marL="457200" indent="-457200">
              <a:buFont typeface="Arial" panose="020B0604020202020204" pitchFamily="34" charset="0"/>
              <a:buChar char="•"/>
            </a:pPr>
            <a:endParaRPr lang="en-US" dirty="0" smtClean="0">
              <a:solidFill>
                <a:srgbClr val="6B6C72"/>
              </a:solidFill>
              <a:latin typeface="AvenirNext forINTUIT"/>
            </a:endParaRPr>
          </a:p>
          <a:p>
            <a:pPr marL="457200" indent="-457200">
              <a:buFont typeface="Arial" panose="020B0604020202020204" pitchFamily="34" charset="0"/>
              <a:buChar char="•"/>
            </a:pPr>
            <a:r>
              <a:rPr lang="en-US" dirty="0" smtClean="0">
                <a:solidFill>
                  <a:srgbClr val="6B6C72"/>
                </a:solidFill>
                <a:latin typeface="AvenirNext forINTUIT"/>
              </a:rPr>
              <a:t>Browse apps by business need or type</a:t>
            </a:r>
          </a:p>
          <a:p>
            <a:endParaRPr lang="en-US" dirty="0" smtClean="0">
              <a:solidFill>
                <a:srgbClr val="6B6C72"/>
              </a:solidFill>
              <a:latin typeface="AvenirNext forINTUIT"/>
            </a:endParaRPr>
          </a:p>
          <a:p>
            <a:pPr marL="457200" indent="-457200">
              <a:buFont typeface="Arial" panose="020B0604020202020204" pitchFamily="34" charset="0"/>
              <a:buChar char="•"/>
            </a:pPr>
            <a:r>
              <a:rPr lang="en-US" dirty="0" smtClean="0">
                <a:solidFill>
                  <a:srgbClr val="6B6C72"/>
                </a:solidFill>
                <a:latin typeface="AvenirNext forINTUIT"/>
              </a:rPr>
              <a:t>Watch videos, read reviews, and find pricing and support information</a:t>
            </a:r>
          </a:p>
          <a:p>
            <a:pPr marL="457200" indent="-457200">
              <a:buFont typeface="Arial" panose="020B0604020202020204" pitchFamily="34" charset="0"/>
              <a:buChar char="•"/>
            </a:pPr>
            <a:endParaRPr lang="en-US" dirty="0" smtClean="0">
              <a:solidFill>
                <a:srgbClr val="6B6C72"/>
              </a:solidFill>
              <a:latin typeface="AvenirNext forINTUIT"/>
            </a:endParaRPr>
          </a:p>
          <a:p>
            <a:pPr marL="457200" indent="-457200">
              <a:buFont typeface="Arial" panose="020B0604020202020204" pitchFamily="34" charset="0"/>
              <a:buChar char="•"/>
            </a:pPr>
            <a:r>
              <a:rPr lang="en-US" dirty="0" smtClean="0">
                <a:solidFill>
                  <a:srgbClr val="6B6C72"/>
                </a:solidFill>
                <a:latin typeface="AvenirNext forINTUIT"/>
              </a:rPr>
              <a:t>Connect apps to QBO</a:t>
            </a:r>
          </a:p>
          <a:p>
            <a:endParaRPr lang="en-US" dirty="0" smtClean="0">
              <a:solidFill>
                <a:srgbClr val="6B6C72"/>
              </a:solidFill>
            </a:endParaRPr>
          </a:p>
          <a:p>
            <a:pPr marL="457200" indent="-457200">
              <a:buFont typeface="Wingdings" panose="05000000000000000000" pitchFamily="2" charset="2"/>
              <a:buChar char="Ø"/>
            </a:pPr>
            <a:endParaRPr lang="en-US" dirty="0" smtClean="0">
              <a:solidFill>
                <a:srgbClr val="6B6C72"/>
              </a:solidFill>
            </a:endParaRPr>
          </a:p>
        </p:txBody>
      </p:sp>
      <p:pic>
        <p:nvPicPr>
          <p:cNvPr id="5" name="Picture 4"/>
          <p:cNvPicPr>
            <a:picLocks noChangeAspect="1"/>
          </p:cNvPicPr>
          <p:nvPr/>
        </p:nvPicPr>
        <p:blipFill>
          <a:blip r:embed="rId4" cstate="print"/>
          <a:stretch>
            <a:fillRect/>
          </a:stretch>
        </p:blipFill>
        <p:spPr>
          <a:xfrm>
            <a:off x="1724989" y="4919400"/>
            <a:ext cx="6480118" cy="1598429"/>
          </a:xfrm>
          <a:prstGeom prst="rect">
            <a:avLst/>
          </a:prstGeom>
          <a:ln w="12700">
            <a:solidFill>
              <a:srgbClr val="2CA01C"/>
            </a:solidFill>
          </a:ln>
        </p:spPr>
      </p:pic>
    </p:spTree>
    <p:extLst>
      <p:ext uri="{BB962C8B-B14F-4D97-AF65-F5344CB8AC3E}">
        <p14:creationId xmlns:p14="http://schemas.microsoft.com/office/powerpoint/2010/main" xmlns="" val="1341716345"/>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r>
              <a:rPr lang="en-US" dirty="0" smtClean="0"/>
              <a:t>David Bergstein CPA,CITP, CGMA</a:t>
            </a:r>
          </a:p>
          <a:p>
            <a:r>
              <a:rPr lang="en-US" dirty="0" smtClean="0">
                <a:hlinkClick r:id="rId2"/>
              </a:rPr>
              <a:t>david_Bergstein@intuit.com</a:t>
            </a:r>
            <a:endParaRPr lang="en-US" dirty="0" smtClean="0"/>
          </a:p>
          <a:p>
            <a:r>
              <a:rPr lang="en-US" dirty="0" smtClean="0"/>
              <a:t>954-614-1116</a:t>
            </a:r>
            <a:endParaRPr lang="en-US" dirty="0"/>
          </a:p>
        </p:txBody>
      </p:sp>
    </p:spTree>
    <p:extLst>
      <p:ext uri="{BB962C8B-B14F-4D97-AF65-F5344CB8AC3E}">
        <p14:creationId xmlns:p14="http://schemas.microsoft.com/office/powerpoint/2010/main" xmlns="" val="303919752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4860C"/>
                </a:solidFill>
              </a:rPr>
              <a:t>When was the iPhone first introduced?</a:t>
            </a:r>
            <a:endParaRPr lang="en-US" dirty="0">
              <a:solidFill>
                <a:srgbClr val="F4860C"/>
              </a:solidFill>
            </a:endParaRPr>
          </a:p>
        </p:txBody>
      </p:sp>
      <p:pic>
        <p:nvPicPr>
          <p:cNvPr id="2050" name="Picture 2" descr="http://static5.businessinsider.com/image/55f03f9bdd0895a6428b460d-480/steve-jobs-unveils-first-ipho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454" y="1585693"/>
            <a:ext cx="6378100" cy="47835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283630" y="1774879"/>
            <a:ext cx="4749698" cy="369332"/>
          </a:xfrm>
          <a:prstGeom prst="rect">
            <a:avLst/>
          </a:prstGeom>
        </p:spPr>
        <p:txBody>
          <a:bodyPr wrap="none">
            <a:spAutoFit/>
          </a:bodyPr>
          <a:lstStyle/>
          <a:p>
            <a:r>
              <a:rPr lang="en-US" dirty="0">
                <a:hlinkClick r:id="rId4"/>
              </a:rPr>
              <a:t>https://en.wikipedia.org/wiki/History_of_iPhone</a:t>
            </a:r>
            <a:endParaRPr lang="en-US" dirty="0"/>
          </a:p>
        </p:txBody>
      </p:sp>
      <p:pic>
        <p:nvPicPr>
          <p:cNvPr id="2052" name="Picture 4" descr="https://upload.wikimedia.org/wikipedia/commons/thumb/7/76/Apple_Newton_and_iPhone.jpg/800px-Apple_Newton_and_iPhon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88582" y="3176561"/>
            <a:ext cx="4025716" cy="3019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2681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4860C"/>
                </a:solidFill>
              </a:rPr>
              <a:t>When was the iPhone first introduced?</a:t>
            </a:r>
            <a:endParaRPr lang="en-US" dirty="0">
              <a:solidFill>
                <a:srgbClr val="F4860C"/>
              </a:solidFill>
            </a:endParaRPr>
          </a:p>
        </p:txBody>
      </p:sp>
      <p:pic>
        <p:nvPicPr>
          <p:cNvPr id="2050" name="Picture 2" descr="http://static5.businessinsider.com/image/55f03f9bdd0895a6428b460d-480/steve-jobs-unveils-first-ipho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454" y="1585693"/>
            <a:ext cx="6378100" cy="47835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138893" y="1585693"/>
            <a:ext cx="4941490" cy="4924425"/>
          </a:xfrm>
          <a:prstGeom prst="rect">
            <a:avLst/>
          </a:prstGeom>
          <a:noFill/>
        </p:spPr>
        <p:txBody>
          <a:bodyPr wrap="square" rtlCol="0">
            <a:spAutoFit/>
          </a:bodyPr>
          <a:lstStyle/>
          <a:p>
            <a:r>
              <a:rPr lang="en-US" sz="2800" b="1" dirty="0">
                <a:solidFill>
                  <a:srgbClr val="F4860C"/>
                </a:solidFill>
              </a:rPr>
              <a:t>The Newton </a:t>
            </a:r>
            <a:r>
              <a:rPr lang="en-US" sz="2800" b="1" dirty="0" err="1" smtClean="0">
                <a:solidFill>
                  <a:srgbClr val="F4860C"/>
                </a:solidFill>
              </a:rPr>
              <a:t>MessagePad</a:t>
            </a:r>
            <a:r>
              <a:rPr lang="en-US" sz="2800" b="1" dirty="0">
                <a:solidFill>
                  <a:srgbClr val="F4860C"/>
                </a:solidFill>
              </a:rPr>
              <a:t> </a:t>
            </a:r>
            <a:endParaRPr lang="en-US" sz="2800" b="1" dirty="0" smtClean="0">
              <a:solidFill>
                <a:srgbClr val="F4860C"/>
              </a:solidFill>
            </a:endParaRPr>
          </a:p>
          <a:p>
            <a:r>
              <a:rPr lang="en-US" sz="2000" b="1" dirty="0" smtClean="0"/>
              <a:t>was </a:t>
            </a:r>
            <a:r>
              <a:rPr lang="en-US" sz="2000" b="1" dirty="0"/>
              <a:t>an early handheld device manufactured by Apple in the mid-1990s. Some of its concepts and functions have been incorporated into the </a:t>
            </a:r>
            <a:r>
              <a:rPr lang="en-US" sz="2000" b="1" dirty="0" smtClean="0"/>
              <a:t>iPhone. </a:t>
            </a:r>
            <a:endParaRPr lang="en-US" sz="2000" b="1" dirty="0"/>
          </a:p>
          <a:p>
            <a:r>
              <a:rPr lang="en-US" sz="3200" b="1" dirty="0">
                <a:solidFill>
                  <a:srgbClr val="F4860C"/>
                </a:solidFill>
              </a:rPr>
              <a:t>On January 9, </a:t>
            </a:r>
            <a:r>
              <a:rPr lang="en-US" sz="3200" b="1" dirty="0" smtClean="0">
                <a:solidFill>
                  <a:srgbClr val="F4860C"/>
                </a:solidFill>
              </a:rPr>
              <a:t>2007,</a:t>
            </a:r>
            <a:r>
              <a:rPr lang="en-US" sz="3600" b="1" dirty="0">
                <a:solidFill>
                  <a:srgbClr val="F4860C"/>
                </a:solidFill>
              </a:rPr>
              <a:t> </a:t>
            </a:r>
            <a:endParaRPr lang="en-US" sz="3600" b="1" dirty="0" smtClean="0">
              <a:solidFill>
                <a:srgbClr val="F4860C"/>
              </a:solidFill>
            </a:endParaRPr>
          </a:p>
          <a:p>
            <a:r>
              <a:rPr lang="en-US" sz="2000" b="1" dirty="0" smtClean="0"/>
              <a:t>Steve </a:t>
            </a:r>
            <a:r>
              <a:rPr lang="en-US" sz="2000" b="1" dirty="0"/>
              <a:t>Jobs announced iPhone at the Macworld convention, receiving substantial media attention, and that it would be released later that year. </a:t>
            </a:r>
            <a:r>
              <a:rPr lang="en-US" sz="3200" b="1" dirty="0">
                <a:solidFill>
                  <a:srgbClr val="F4860C"/>
                </a:solidFill>
              </a:rPr>
              <a:t>On June 29, </a:t>
            </a:r>
            <a:r>
              <a:rPr lang="en-US" sz="3200" b="1" dirty="0" smtClean="0">
                <a:solidFill>
                  <a:srgbClr val="F4860C"/>
                </a:solidFill>
              </a:rPr>
              <a:t>2007,</a:t>
            </a:r>
            <a:r>
              <a:rPr lang="en-US" sz="2000" b="1" dirty="0"/>
              <a:t> the first iPhone was released.</a:t>
            </a:r>
          </a:p>
          <a:p>
            <a:endParaRPr lang="en-US" dirty="0"/>
          </a:p>
        </p:txBody>
      </p:sp>
    </p:spTree>
    <p:extLst>
      <p:ext uri="{BB962C8B-B14F-4D97-AF65-F5344CB8AC3E}">
        <p14:creationId xmlns:p14="http://schemas.microsoft.com/office/powerpoint/2010/main" xmlns="" val="4159173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4860C"/>
                </a:solidFill>
              </a:rPr>
              <a:t>What is Siri?</a:t>
            </a:r>
            <a:endParaRPr lang="en-US" dirty="0">
              <a:solidFill>
                <a:srgbClr val="F4860C"/>
              </a:solidFill>
            </a:endParaRPr>
          </a:p>
        </p:txBody>
      </p:sp>
      <p:sp>
        <p:nvSpPr>
          <p:cNvPr id="4" name="Content Placeholder 3"/>
          <p:cNvSpPr>
            <a:spLocks noGrp="1"/>
          </p:cNvSpPr>
          <p:nvPr>
            <p:ph idx="1"/>
          </p:nvPr>
        </p:nvSpPr>
        <p:spPr>
          <a:xfrm>
            <a:off x="7598980" y="2081048"/>
            <a:ext cx="3972910" cy="2954752"/>
          </a:xfrm>
        </p:spPr>
        <p:txBody>
          <a:bodyPr>
            <a:normAutofit fontScale="92500" lnSpcReduction="10000"/>
          </a:bodyPr>
          <a:lstStyle/>
          <a:p>
            <a:pPr marL="0" indent="0">
              <a:buNone/>
            </a:pPr>
            <a:r>
              <a:rPr lang="en-US" b="1" dirty="0" smtClean="0">
                <a:hlinkClick r:id="rId3"/>
              </a:rPr>
              <a:t>Siri</a:t>
            </a:r>
            <a:r>
              <a:rPr lang="en-US" dirty="0">
                <a:hlinkClick r:id="rId3"/>
              </a:rPr>
              <a:t> is a built-in </a:t>
            </a:r>
            <a:r>
              <a:rPr lang="en-US" dirty="0"/>
              <a:t>"intelligent assistant" that enables users of Apple iPhone 4S and later and newer iPad and iPod Touch devices to speak natural language voice commands in order to operate the mobile device and its apps.</a:t>
            </a:r>
            <a:r>
              <a:rPr lang="en-US" dirty="0" smtClean="0">
                <a:hlinkClick r:id="rId3"/>
              </a:rPr>
              <a:t> </a:t>
            </a:r>
            <a:endParaRPr lang="en-US" dirty="0"/>
          </a:p>
        </p:txBody>
      </p:sp>
      <p:pic>
        <p:nvPicPr>
          <p:cNvPr id="5122" name="Picture 2" descr="http://cdn2.macworld.co.uk/cmsdata/features/3490680/siri_ios_8_questions_800home1000_thumb.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865" y="1574991"/>
            <a:ext cx="6660383" cy="49952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416857" y="5549463"/>
            <a:ext cx="4572000" cy="369332"/>
          </a:xfrm>
          <a:prstGeom prst="rect">
            <a:avLst/>
          </a:prstGeom>
          <a:noFill/>
        </p:spPr>
        <p:txBody>
          <a:bodyPr wrap="square" rtlCol="0">
            <a:spAutoFit/>
          </a:bodyPr>
          <a:lstStyle/>
          <a:p>
            <a:r>
              <a:rPr lang="en-US" dirty="0">
                <a:hlinkClick r:id="rId5"/>
              </a:rPr>
              <a:t>http://www.webopedia.com/TERM/S/siri.html</a:t>
            </a:r>
            <a:endParaRPr lang="en-US" dirty="0"/>
          </a:p>
        </p:txBody>
      </p:sp>
    </p:spTree>
    <p:extLst>
      <p:ext uri="{BB962C8B-B14F-4D97-AF65-F5344CB8AC3E}">
        <p14:creationId xmlns:p14="http://schemas.microsoft.com/office/powerpoint/2010/main" xmlns="" val="1283378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4860C"/>
                </a:solidFill>
              </a:rPr>
              <a:t>What is Siri?</a:t>
            </a:r>
            <a:endParaRPr lang="en-US" dirty="0">
              <a:solidFill>
                <a:srgbClr val="F4860C"/>
              </a:solidFill>
            </a:endParaRPr>
          </a:p>
        </p:txBody>
      </p:sp>
      <p:sp>
        <p:nvSpPr>
          <p:cNvPr id="4" name="Content Placeholder 3"/>
          <p:cNvSpPr>
            <a:spLocks noGrp="1"/>
          </p:cNvSpPr>
          <p:nvPr>
            <p:ph idx="1"/>
          </p:nvPr>
        </p:nvSpPr>
        <p:spPr>
          <a:xfrm>
            <a:off x="7598980" y="2081047"/>
            <a:ext cx="3578772" cy="3499945"/>
          </a:xfrm>
        </p:spPr>
        <p:txBody>
          <a:bodyPr>
            <a:normAutofit fontScale="77500" lnSpcReduction="20000"/>
          </a:bodyPr>
          <a:lstStyle/>
          <a:p>
            <a:r>
              <a:rPr lang="en-US" sz="2400" dirty="0"/>
              <a:t>Siri has been an integral part of iOS since iOS 5 and was introduced as a feature of the iPhone 4S on </a:t>
            </a:r>
            <a:r>
              <a:rPr lang="en-US" sz="3500" b="1" dirty="0">
                <a:solidFill>
                  <a:srgbClr val="F4860C"/>
                </a:solidFill>
              </a:rPr>
              <a:t>October 14, 2011</a:t>
            </a:r>
            <a:r>
              <a:rPr lang="en-US" sz="3500" dirty="0">
                <a:solidFill>
                  <a:srgbClr val="F4860C"/>
                </a:solidFill>
              </a:rPr>
              <a:t>. </a:t>
            </a:r>
            <a:endParaRPr lang="en-US" sz="3500" dirty="0" smtClean="0">
              <a:solidFill>
                <a:srgbClr val="F4860C"/>
              </a:solidFill>
            </a:endParaRPr>
          </a:p>
          <a:p>
            <a:r>
              <a:rPr lang="en-US" sz="2400" dirty="0" smtClean="0"/>
              <a:t>Dictation </a:t>
            </a:r>
            <a:r>
              <a:rPr lang="en-US" sz="2400" dirty="0"/>
              <a:t>powered by Siri was added to the third generation iPad with the release of iOS 5.1.1 in </a:t>
            </a:r>
            <a:r>
              <a:rPr lang="en-US" sz="3500" b="1" dirty="0">
                <a:solidFill>
                  <a:srgbClr val="F4860C"/>
                </a:solidFill>
              </a:rPr>
              <a:t>May </a:t>
            </a:r>
            <a:r>
              <a:rPr lang="en-US" sz="3500" b="1" dirty="0" smtClean="0">
                <a:solidFill>
                  <a:srgbClr val="F4860C"/>
                </a:solidFill>
              </a:rPr>
              <a:t>2012.</a:t>
            </a:r>
            <a:endParaRPr lang="en-US" sz="2400" dirty="0"/>
          </a:p>
          <a:p>
            <a:r>
              <a:rPr lang="en-US" sz="2400" dirty="0" smtClean="0"/>
              <a:t>Full </a:t>
            </a:r>
            <a:r>
              <a:rPr lang="en-US" sz="2400" dirty="0"/>
              <a:t>Siri support was added with iOS 6.</a:t>
            </a:r>
            <a:endParaRPr lang="en-US" dirty="0"/>
          </a:p>
        </p:txBody>
      </p:sp>
      <p:pic>
        <p:nvPicPr>
          <p:cNvPr id="5122" name="Picture 2" descr="http://cdn2.macworld.co.uk/cmsdata/features/3490680/siri_ios_8_questions_800home1000_thum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865" y="1574991"/>
            <a:ext cx="6660383" cy="4995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51539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4860C"/>
                </a:solidFill>
              </a:rPr>
              <a:t>What is Alexa?</a:t>
            </a:r>
            <a:endParaRPr lang="en-US" dirty="0">
              <a:solidFill>
                <a:srgbClr val="F4860C"/>
              </a:solidFill>
            </a:endParaRPr>
          </a:p>
        </p:txBody>
      </p:sp>
      <p:pic>
        <p:nvPicPr>
          <p:cNvPr id="6146" name="Picture 2" descr="http://images.en.yibada.com/data/thumbs/full/110866/685/0/0/0/amazon-ech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998" y="1459653"/>
            <a:ext cx="5715000" cy="4972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141779" y="1623848"/>
            <a:ext cx="4351283" cy="5047536"/>
          </a:xfrm>
          <a:prstGeom prst="rect">
            <a:avLst/>
          </a:prstGeom>
          <a:noFill/>
        </p:spPr>
        <p:txBody>
          <a:bodyPr wrap="square" rtlCol="0">
            <a:spAutoFit/>
          </a:bodyPr>
          <a:lstStyle/>
          <a:p>
            <a:r>
              <a:rPr lang="en-US" sz="2400" dirty="0"/>
              <a:t>Alexa Internet, Inc. is a California-based company that provides commercial web traffic data and analytics. It is a wholly owned subsidiary of Amazon.com. </a:t>
            </a:r>
            <a:endParaRPr lang="en-US" sz="2400" dirty="0" smtClean="0"/>
          </a:p>
          <a:p>
            <a:r>
              <a:rPr lang="en-US" sz="3200" b="1" dirty="0" smtClean="0">
                <a:solidFill>
                  <a:srgbClr val="F4860C"/>
                </a:solidFill>
              </a:rPr>
              <a:t>Founded </a:t>
            </a:r>
            <a:r>
              <a:rPr lang="en-US" sz="3200" b="1" dirty="0">
                <a:solidFill>
                  <a:srgbClr val="F4860C"/>
                </a:solidFill>
              </a:rPr>
              <a:t>as an independent company in 1996, Alexa was acquired by Amazon in 1999</a:t>
            </a:r>
            <a:r>
              <a:rPr lang="en-US" sz="3200" b="1" dirty="0" smtClean="0">
                <a:solidFill>
                  <a:srgbClr val="F4860C"/>
                </a:solidFill>
              </a:rPr>
              <a:t>.</a:t>
            </a:r>
            <a:endParaRPr lang="en-US" sz="3200" b="1" dirty="0">
              <a:solidFill>
                <a:srgbClr val="F4860C"/>
              </a:solidFill>
            </a:endParaRPr>
          </a:p>
          <a:p>
            <a:endParaRPr lang="en-US" dirty="0"/>
          </a:p>
        </p:txBody>
      </p:sp>
    </p:spTree>
    <p:extLst>
      <p:ext uri="{BB962C8B-B14F-4D97-AF65-F5344CB8AC3E}">
        <p14:creationId xmlns:p14="http://schemas.microsoft.com/office/powerpoint/2010/main" xmlns="" val="679438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QuickBooks v01">
  <a:themeElements>
    <a:clrScheme name="QuickBooks2">
      <a:dk1>
        <a:srgbClr val="6B6C72"/>
      </a:dk1>
      <a:lt1>
        <a:srgbClr val="FFFFFF"/>
      </a:lt1>
      <a:dk2>
        <a:srgbClr val="8D9096"/>
      </a:dk2>
      <a:lt2>
        <a:srgbClr val="BABEC5"/>
      </a:lt2>
      <a:accent1>
        <a:srgbClr val="2CA01C"/>
      </a:accent1>
      <a:accent2>
        <a:srgbClr val="7FD000"/>
      </a:accent2>
      <a:accent3>
        <a:srgbClr val="6B6C72"/>
      </a:accent3>
      <a:accent4>
        <a:srgbClr val="34BFFF"/>
      </a:accent4>
      <a:accent5>
        <a:srgbClr val="FFAD00"/>
      </a:accent5>
      <a:accent6>
        <a:srgbClr val="FF8000"/>
      </a:accent6>
      <a:hlink>
        <a:srgbClr val="0077C5"/>
      </a:hlink>
      <a:folHlink>
        <a:srgbClr val="6436AF"/>
      </a:folHlink>
    </a:clrScheme>
    <a:fontScheme name="Intuit">
      <a:majorFont>
        <a:latin typeface="AvenirNext forINTUIT"/>
        <a:ea typeface=""/>
        <a:cs typeface=""/>
        <a:font script="Jpan" typeface="ＭＳ ゴシック"/>
        <a:font script="Hans" typeface="宋体"/>
        <a:font script="Hant" typeface="新細明體"/>
      </a:majorFont>
      <a:minorFont>
        <a:latin typeface="AvenirNext forINTUIT"/>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QuickBooks v03" id="{77B80542-0262-F64A-83D0-BC8288BB6445}" vid="{AD9736AC-00A3-AC49-B773-08CF2DB3850B}"/>
    </a:ext>
  </a:extLst>
</a:theme>
</file>

<file path=ppt/theme/theme2.xml><?xml version="1.0" encoding="utf-8"?>
<a:theme xmlns:a="http://schemas.openxmlformats.org/drawingml/2006/main" name="6_Office Theme">
  <a:themeElements>
    <a:clrScheme name="Custom 5">
      <a:dk1>
        <a:srgbClr val="5E5E5E"/>
      </a:dk1>
      <a:lt1>
        <a:sysClr val="window" lastClr="FFFFFF"/>
      </a:lt1>
      <a:dk2>
        <a:srgbClr val="009E00"/>
      </a:dk2>
      <a:lt2>
        <a:srgbClr val="EEECE1"/>
      </a:lt2>
      <a:accent1>
        <a:srgbClr val="005500"/>
      </a:accent1>
      <a:accent2>
        <a:srgbClr val="00CF00"/>
      </a:accent2>
      <a:accent3>
        <a:srgbClr val="9BBB59"/>
      </a:accent3>
      <a:accent4>
        <a:srgbClr val="414F9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1756</Words>
  <Application>Microsoft Office PowerPoint</Application>
  <PresentationFormat>Custom</PresentationFormat>
  <Paragraphs>378</Paragraphs>
  <Slides>45</Slides>
  <Notes>32</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1_QuickBooks v01</vt:lpstr>
      <vt:lpstr>6_Office Theme</vt:lpstr>
      <vt:lpstr>think-cell Slide</vt:lpstr>
      <vt:lpstr>Slide 1</vt:lpstr>
      <vt:lpstr>Slide 2</vt:lpstr>
      <vt:lpstr>When did Google first come out?</vt:lpstr>
      <vt:lpstr>When did Google first come out?</vt:lpstr>
      <vt:lpstr>When was the iPhone first introduced?</vt:lpstr>
      <vt:lpstr>When was the iPhone first introduced?</vt:lpstr>
      <vt:lpstr>What is Siri?</vt:lpstr>
      <vt:lpstr>What is Siri?</vt:lpstr>
      <vt:lpstr>What is Alexa?</vt:lpstr>
      <vt:lpstr>Amazon GO</vt:lpstr>
      <vt:lpstr>Slide 11</vt:lpstr>
      <vt:lpstr>Accounting &amp; Assurance</vt:lpstr>
      <vt:lpstr>Tax Compliance</vt:lpstr>
      <vt:lpstr>Advisory</vt:lpstr>
      <vt:lpstr>Virtual CFO Services &amp; Fees Growing, AICPA MAP Survey Shows</vt:lpstr>
      <vt:lpstr>Building the eco system</vt:lpstr>
      <vt:lpstr>Defining the expectations</vt:lpstr>
      <vt:lpstr>BDODrive</vt:lpstr>
      <vt:lpstr>Establishing your pricing</vt:lpstr>
      <vt:lpstr>Build a matrix showing comparisons of each level</vt:lpstr>
      <vt:lpstr>Slide 21</vt:lpstr>
      <vt:lpstr>Slide 22</vt:lpstr>
      <vt:lpstr>Cloud Accounting Providers</vt:lpstr>
      <vt:lpstr>Slide 24</vt:lpstr>
      <vt:lpstr>Bill.com</vt:lpstr>
      <vt:lpstr>Expensify</vt:lpstr>
      <vt:lpstr>T-Sheets</vt:lpstr>
      <vt:lpstr>SOS Inventory</vt:lpstr>
      <vt:lpstr>Qvinci</vt:lpstr>
      <vt:lpstr>Xtra-Chef</vt:lpstr>
      <vt:lpstr>Slide 31</vt:lpstr>
      <vt:lpstr>Slide 32</vt:lpstr>
      <vt:lpstr>Slide 33</vt:lpstr>
      <vt:lpstr>Some Benefits of Apps</vt:lpstr>
      <vt:lpstr> Automate Accounts Payable Workflows</vt:lpstr>
      <vt:lpstr>Slide 36</vt:lpstr>
      <vt:lpstr>Slide 37</vt:lpstr>
      <vt:lpstr>Slide 38</vt:lpstr>
      <vt:lpstr>Mobilize Employee and Expense Management</vt:lpstr>
      <vt:lpstr>Slide 40</vt:lpstr>
      <vt:lpstr>Help Clients Get Paid Faster</vt:lpstr>
      <vt:lpstr>Slide 42</vt:lpstr>
      <vt:lpstr>Solve for Specific Business Needs</vt:lpstr>
      <vt:lpstr>Slide 44</vt:lpstr>
      <vt:lpstr>Slide 45</vt:lpstr>
    </vt:vector>
  </TitlesOfParts>
  <Company>Intuit,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Heckman, Valerie</dc:creator>
  <cp:lastModifiedBy>Helen</cp:lastModifiedBy>
  <cp:revision>21</cp:revision>
  <dcterms:created xsi:type="dcterms:W3CDTF">2016-12-16T19:14:20Z</dcterms:created>
  <dcterms:modified xsi:type="dcterms:W3CDTF">2017-01-09T19:51:24Z</dcterms:modified>
</cp:coreProperties>
</file>